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37"/>
  </p:notesMasterIdLst>
  <p:sldIdLst>
    <p:sldId id="256" r:id="rId2"/>
    <p:sldId id="257" r:id="rId3"/>
    <p:sldId id="314" r:id="rId4"/>
    <p:sldId id="313" r:id="rId5"/>
    <p:sldId id="315" r:id="rId6"/>
    <p:sldId id="317" r:id="rId7"/>
    <p:sldId id="326" r:id="rId8"/>
    <p:sldId id="318" r:id="rId9"/>
    <p:sldId id="319" r:id="rId10"/>
    <p:sldId id="328" r:id="rId11"/>
    <p:sldId id="327" r:id="rId12"/>
    <p:sldId id="329" r:id="rId13"/>
    <p:sldId id="330" r:id="rId14"/>
    <p:sldId id="331" r:id="rId15"/>
    <p:sldId id="332" r:id="rId16"/>
    <p:sldId id="288" r:id="rId17"/>
    <p:sldId id="320" r:id="rId18"/>
    <p:sldId id="333" r:id="rId19"/>
    <p:sldId id="334" r:id="rId20"/>
    <p:sldId id="335" r:id="rId21"/>
    <p:sldId id="336" r:id="rId22"/>
    <p:sldId id="337" r:id="rId23"/>
    <p:sldId id="338" r:id="rId24"/>
    <p:sldId id="339" r:id="rId25"/>
    <p:sldId id="340" r:id="rId26"/>
    <p:sldId id="341" r:id="rId27"/>
    <p:sldId id="342" r:id="rId28"/>
    <p:sldId id="343" r:id="rId29"/>
    <p:sldId id="269" r:id="rId30"/>
    <p:sldId id="344" r:id="rId31"/>
    <p:sldId id="324" r:id="rId32"/>
    <p:sldId id="345" r:id="rId33"/>
    <p:sldId id="261" r:id="rId34"/>
    <p:sldId id="346" r:id="rId35"/>
    <p:sldId id="325"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AD00"/>
    <a:srgbClr val="F3F2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E929D5-54B8-4BD9-AE55-F26DF6F60312}">
  <a:tblStyle styleId="{ECE929D5-54B8-4BD9-AE55-F26DF6F603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6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143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414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784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700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911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505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b84df5822b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b84df5822b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998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230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617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06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418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976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696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955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32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993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417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b84df5822b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b84df5822b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696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79c711414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79c711414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527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047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898feb88a6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898feb88a6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005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b84df5822b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b84df5822b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638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826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898feb88a6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898feb88a6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e79c711414_0_1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e79c711414_0_1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982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b84df5822b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b84df5822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62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702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02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e79c711414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e79c711414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415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e79c711414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e79c711414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933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035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79c71141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e79c71141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180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88975" y="1505225"/>
            <a:ext cx="4828800" cy="15114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SzPts val="7200"/>
              <a:buNone/>
              <a:defRPr sz="3800"/>
            </a:lvl1pPr>
            <a:lvl2pPr lvl="1" algn="ctr">
              <a:lnSpc>
                <a:spcPct val="80000"/>
              </a:lnSpc>
              <a:spcBef>
                <a:spcPts val="0"/>
              </a:spcBef>
              <a:spcAft>
                <a:spcPts val="0"/>
              </a:spcAft>
              <a:buSzPts val="7200"/>
              <a:buNone/>
              <a:defRPr sz="7200"/>
            </a:lvl2pPr>
            <a:lvl3pPr lvl="2" algn="ctr">
              <a:lnSpc>
                <a:spcPct val="80000"/>
              </a:lnSpc>
              <a:spcBef>
                <a:spcPts val="0"/>
              </a:spcBef>
              <a:spcAft>
                <a:spcPts val="0"/>
              </a:spcAft>
              <a:buSzPts val="7200"/>
              <a:buNone/>
              <a:defRPr sz="7200"/>
            </a:lvl3pPr>
            <a:lvl4pPr lvl="3" algn="ctr">
              <a:lnSpc>
                <a:spcPct val="80000"/>
              </a:lnSpc>
              <a:spcBef>
                <a:spcPts val="0"/>
              </a:spcBef>
              <a:spcAft>
                <a:spcPts val="0"/>
              </a:spcAft>
              <a:buSzPts val="7200"/>
              <a:buNone/>
              <a:defRPr sz="7200"/>
            </a:lvl4pPr>
            <a:lvl5pPr lvl="4" algn="ctr">
              <a:lnSpc>
                <a:spcPct val="80000"/>
              </a:lnSpc>
              <a:spcBef>
                <a:spcPts val="0"/>
              </a:spcBef>
              <a:spcAft>
                <a:spcPts val="0"/>
              </a:spcAft>
              <a:buSzPts val="7200"/>
              <a:buNone/>
              <a:defRPr sz="7200"/>
            </a:lvl5pPr>
            <a:lvl6pPr lvl="5" algn="ctr">
              <a:lnSpc>
                <a:spcPct val="80000"/>
              </a:lnSpc>
              <a:spcBef>
                <a:spcPts val="0"/>
              </a:spcBef>
              <a:spcAft>
                <a:spcPts val="0"/>
              </a:spcAft>
              <a:buSzPts val="7200"/>
              <a:buNone/>
              <a:defRPr sz="7200"/>
            </a:lvl6pPr>
            <a:lvl7pPr lvl="6" algn="ctr">
              <a:lnSpc>
                <a:spcPct val="80000"/>
              </a:lnSpc>
              <a:spcBef>
                <a:spcPts val="0"/>
              </a:spcBef>
              <a:spcAft>
                <a:spcPts val="0"/>
              </a:spcAft>
              <a:buSzPts val="7200"/>
              <a:buNone/>
              <a:defRPr sz="7200"/>
            </a:lvl7pPr>
            <a:lvl8pPr lvl="7" algn="ctr">
              <a:lnSpc>
                <a:spcPct val="80000"/>
              </a:lnSpc>
              <a:spcBef>
                <a:spcPts val="0"/>
              </a:spcBef>
              <a:spcAft>
                <a:spcPts val="0"/>
              </a:spcAft>
              <a:buSzPts val="7200"/>
              <a:buNone/>
              <a:defRPr sz="7200"/>
            </a:lvl8pPr>
            <a:lvl9pPr lvl="8" algn="ctr">
              <a:lnSpc>
                <a:spcPct val="80000"/>
              </a:lnSpc>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3588975" y="3668750"/>
            <a:ext cx="4828800" cy="594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400"/>
              <a:buNone/>
              <a:defRPr sz="18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11" name="Google Shape;11;p2"/>
          <p:cNvSpPr/>
          <p:nvPr/>
        </p:nvSpPr>
        <p:spPr>
          <a:xfrm>
            <a:off x="6310449" y="245275"/>
            <a:ext cx="2833551" cy="4664992"/>
          </a:xfrm>
          <a:custGeom>
            <a:avLst/>
            <a:gdLst/>
            <a:ahLst/>
            <a:cxnLst/>
            <a:rect l="l" t="t" r="r" b="b"/>
            <a:pathLst>
              <a:path w="14350" h="23625" extrusionOk="0">
                <a:moveTo>
                  <a:pt x="14349" y="1"/>
                </a:moveTo>
                <a:lnTo>
                  <a:pt x="1675" y="9166"/>
                </a:lnTo>
                <a:cubicBezTo>
                  <a:pt x="804" y="9794"/>
                  <a:pt x="261" y="10677"/>
                  <a:pt x="97" y="11713"/>
                </a:cubicBezTo>
                <a:cubicBezTo>
                  <a:pt x="80" y="11837"/>
                  <a:pt x="63" y="11961"/>
                  <a:pt x="57" y="12086"/>
                </a:cubicBezTo>
                <a:cubicBezTo>
                  <a:pt x="1" y="12986"/>
                  <a:pt x="255" y="13851"/>
                  <a:pt x="804" y="14615"/>
                </a:cubicBezTo>
                <a:lnTo>
                  <a:pt x="6123" y="21965"/>
                </a:lnTo>
                <a:cubicBezTo>
                  <a:pt x="6734" y="22813"/>
                  <a:pt x="7582" y="23362"/>
                  <a:pt x="8572" y="23555"/>
                </a:cubicBezTo>
                <a:cubicBezTo>
                  <a:pt x="8817" y="23601"/>
                  <a:pt x="9060" y="23624"/>
                  <a:pt x="9300" y="23624"/>
                </a:cubicBezTo>
                <a:cubicBezTo>
                  <a:pt x="10081" y="23624"/>
                  <a:pt x="10831" y="23379"/>
                  <a:pt x="11498" y="22898"/>
                </a:cubicBezTo>
                <a:cubicBezTo>
                  <a:pt x="12386" y="22253"/>
                  <a:pt x="12929" y="21359"/>
                  <a:pt x="13065" y="20307"/>
                </a:cubicBezTo>
                <a:cubicBezTo>
                  <a:pt x="13189" y="19306"/>
                  <a:pt x="12935" y="18327"/>
                  <a:pt x="12324" y="17484"/>
                </a:cubicBezTo>
                <a:lnTo>
                  <a:pt x="9342" y="13359"/>
                </a:lnTo>
                <a:lnTo>
                  <a:pt x="14349" y="9738"/>
                </a:lnTo>
                <a:lnTo>
                  <a:pt x="14349" y="1"/>
                </a:ln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131247" y="4012275"/>
            <a:ext cx="630122" cy="846188"/>
            <a:chOff x="8131247" y="4012275"/>
            <a:chExt cx="630122" cy="846188"/>
          </a:xfrm>
        </p:grpSpPr>
        <p:sp>
          <p:nvSpPr>
            <p:cNvPr id="13" name="Google Shape;13;p2"/>
            <p:cNvSpPr/>
            <p:nvPr/>
          </p:nvSpPr>
          <p:spPr>
            <a:xfrm>
              <a:off x="8417766" y="4012275"/>
              <a:ext cx="186987" cy="178879"/>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31247" y="4221363"/>
              <a:ext cx="70673" cy="67608"/>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49300" y="4751273"/>
              <a:ext cx="112069" cy="107189"/>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620542" y="1192561"/>
            <a:ext cx="304102" cy="458848"/>
            <a:chOff x="2131550" y="2253075"/>
            <a:chExt cx="93100" cy="140475"/>
          </a:xfrm>
        </p:grpSpPr>
        <p:sp>
          <p:nvSpPr>
            <p:cNvPr id="17" name="Google Shape;17;p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3040042" y="4375036"/>
            <a:ext cx="304102" cy="458848"/>
            <a:chOff x="2131550" y="2253075"/>
            <a:chExt cx="93100" cy="140475"/>
          </a:xfrm>
        </p:grpSpPr>
        <p:sp>
          <p:nvSpPr>
            <p:cNvPr id="22" name="Google Shape;22;p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CUSTOM_2_2_1">
    <p:spTree>
      <p:nvGrpSpPr>
        <p:cNvPr id="1" name="Shape 410"/>
        <p:cNvGrpSpPr/>
        <p:nvPr/>
      </p:nvGrpSpPr>
      <p:grpSpPr>
        <a:xfrm>
          <a:off x="0" y="0"/>
          <a:ext cx="0" cy="0"/>
          <a:chOff x="0" y="0"/>
          <a:chExt cx="0" cy="0"/>
        </a:xfrm>
      </p:grpSpPr>
      <p:sp>
        <p:nvSpPr>
          <p:cNvPr id="411" name="Google Shape;411;p22"/>
          <p:cNvSpPr/>
          <p:nvPr/>
        </p:nvSpPr>
        <p:spPr>
          <a:xfrm flipH="1">
            <a:off x="0" y="125263"/>
            <a:ext cx="3850095" cy="4571376"/>
          </a:xfrm>
          <a:custGeom>
            <a:avLst/>
            <a:gdLst/>
            <a:ahLst/>
            <a:cxnLst/>
            <a:rect l="l" t="t" r="r" b="b"/>
            <a:pathLst>
              <a:path w="18090" h="21479" extrusionOk="0">
                <a:moveTo>
                  <a:pt x="16738" y="1"/>
                </a:moveTo>
                <a:cubicBezTo>
                  <a:pt x="16115" y="1"/>
                  <a:pt x="15502" y="171"/>
                  <a:pt x="14949" y="499"/>
                </a:cubicBezTo>
                <a:lnTo>
                  <a:pt x="1602" y="8261"/>
                </a:lnTo>
                <a:cubicBezTo>
                  <a:pt x="1545" y="8290"/>
                  <a:pt x="1489" y="8329"/>
                  <a:pt x="1438" y="8363"/>
                </a:cubicBezTo>
                <a:cubicBezTo>
                  <a:pt x="1155" y="8573"/>
                  <a:pt x="911" y="8810"/>
                  <a:pt x="713" y="9070"/>
                </a:cubicBezTo>
                <a:cubicBezTo>
                  <a:pt x="227" y="9710"/>
                  <a:pt x="1" y="10457"/>
                  <a:pt x="51" y="11226"/>
                </a:cubicBezTo>
                <a:cubicBezTo>
                  <a:pt x="91" y="11832"/>
                  <a:pt x="351" y="12714"/>
                  <a:pt x="1341" y="13467"/>
                </a:cubicBezTo>
                <a:cubicBezTo>
                  <a:pt x="1873" y="13868"/>
                  <a:pt x="2513" y="14083"/>
                  <a:pt x="3192" y="14100"/>
                </a:cubicBezTo>
                <a:cubicBezTo>
                  <a:pt x="3220" y="14101"/>
                  <a:pt x="3249" y="14102"/>
                  <a:pt x="3277" y="14102"/>
                </a:cubicBezTo>
                <a:cubicBezTo>
                  <a:pt x="3892" y="14102"/>
                  <a:pt x="4484" y="13926"/>
                  <a:pt x="5036" y="13586"/>
                </a:cubicBezTo>
                <a:lnTo>
                  <a:pt x="6666" y="12652"/>
                </a:lnTo>
                <a:lnTo>
                  <a:pt x="10377" y="15464"/>
                </a:lnTo>
                <a:lnTo>
                  <a:pt x="9925" y="17303"/>
                </a:lnTo>
                <a:cubicBezTo>
                  <a:pt x="9766" y="17942"/>
                  <a:pt x="9766" y="18570"/>
                  <a:pt x="9936" y="19164"/>
                </a:cubicBezTo>
                <a:cubicBezTo>
                  <a:pt x="10128" y="19838"/>
                  <a:pt x="10519" y="20415"/>
                  <a:pt x="11073" y="20833"/>
                </a:cubicBezTo>
                <a:cubicBezTo>
                  <a:pt x="11633" y="21258"/>
                  <a:pt x="12301" y="21478"/>
                  <a:pt x="13019" y="21478"/>
                </a:cubicBezTo>
                <a:cubicBezTo>
                  <a:pt x="13127" y="21478"/>
                  <a:pt x="13240" y="21473"/>
                  <a:pt x="13348" y="21461"/>
                </a:cubicBezTo>
                <a:cubicBezTo>
                  <a:pt x="14264" y="21377"/>
                  <a:pt x="15051" y="20930"/>
                  <a:pt x="15633" y="20160"/>
                </a:cubicBezTo>
                <a:cubicBezTo>
                  <a:pt x="15882" y="19832"/>
                  <a:pt x="16069" y="19447"/>
                  <a:pt x="16194" y="19011"/>
                </a:cubicBezTo>
                <a:cubicBezTo>
                  <a:pt x="16199" y="18995"/>
                  <a:pt x="16205" y="18978"/>
                  <a:pt x="16211" y="18955"/>
                </a:cubicBezTo>
                <a:lnTo>
                  <a:pt x="18089" y="11577"/>
                </a:lnTo>
                <a:lnTo>
                  <a:pt x="18089" y="301"/>
                </a:lnTo>
                <a:cubicBezTo>
                  <a:pt x="17733" y="131"/>
                  <a:pt x="17342" y="35"/>
                  <a:pt x="16935" y="6"/>
                </a:cubicBezTo>
                <a:cubicBezTo>
                  <a:pt x="16869" y="3"/>
                  <a:pt x="16804" y="1"/>
                  <a:pt x="16738"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22"/>
          <p:cNvGrpSpPr/>
          <p:nvPr/>
        </p:nvGrpSpPr>
        <p:grpSpPr>
          <a:xfrm>
            <a:off x="8417767" y="438311"/>
            <a:ext cx="304102" cy="458848"/>
            <a:chOff x="2131550" y="2253075"/>
            <a:chExt cx="93100" cy="140475"/>
          </a:xfrm>
        </p:grpSpPr>
        <p:sp>
          <p:nvSpPr>
            <p:cNvPr id="413" name="Google Shape;413;p2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2"/>
          <p:cNvGrpSpPr/>
          <p:nvPr/>
        </p:nvGrpSpPr>
        <p:grpSpPr>
          <a:xfrm>
            <a:off x="512092" y="4249911"/>
            <a:ext cx="304102" cy="458848"/>
            <a:chOff x="2131550" y="2253075"/>
            <a:chExt cx="93100" cy="140475"/>
          </a:xfrm>
        </p:grpSpPr>
        <p:sp>
          <p:nvSpPr>
            <p:cNvPr id="418" name="Google Shape;418;p2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2"/>
          <p:cNvSpPr txBox="1">
            <a:spLocks noGrp="1"/>
          </p:cNvSpPr>
          <p:nvPr>
            <p:ph type="title"/>
          </p:nvPr>
        </p:nvSpPr>
        <p:spPr>
          <a:xfrm>
            <a:off x="311700" y="438312"/>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23" name="Google Shape;423;p22"/>
          <p:cNvSpPr txBox="1">
            <a:spLocks noGrp="1"/>
          </p:cNvSpPr>
          <p:nvPr>
            <p:ph type="subTitle" idx="1"/>
          </p:nvPr>
        </p:nvSpPr>
        <p:spPr>
          <a:xfrm>
            <a:off x="2260237" y="1702650"/>
            <a:ext cx="2062500" cy="46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Carter One"/>
                <a:ea typeface="Carter One"/>
                <a:cs typeface="Carter One"/>
                <a:sym typeface="Carter One"/>
              </a:defRPr>
            </a:lvl1pPr>
            <a:lvl2pPr lvl="1" rtl="0">
              <a:spcBef>
                <a:spcPts val="0"/>
              </a:spcBef>
              <a:spcAft>
                <a:spcPts val="0"/>
              </a:spcAft>
              <a:buNone/>
              <a:defRPr sz="1800">
                <a:solidFill>
                  <a:schemeClr val="accent1"/>
                </a:solidFill>
                <a:latin typeface="Carter One"/>
                <a:ea typeface="Carter One"/>
                <a:cs typeface="Carter One"/>
                <a:sym typeface="Carter One"/>
              </a:defRPr>
            </a:lvl2pPr>
            <a:lvl3pPr lvl="2" rtl="0">
              <a:spcBef>
                <a:spcPts val="0"/>
              </a:spcBef>
              <a:spcAft>
                <a:spcPts val="0"/>
              </a:spcAft>
              <a:buNone/>
              <a:defRPr sz="1800">
                <a:solidFill>
                  <a:schemeClr val="accent1"/>
                </a:solidFill>
                <a:latin typeface="Carter One"/>
                <a:ea typeface="Carter One"/>
                <a:cs typeface="Carter One"/>
                <a:sym typeface="Carter One"/>
              </a:defRPr>
            </a:lvl3pPr>
            <a:lvl4pPr lvl="3" rtl="0">
              <a:spcBef>
                <a:spcPts val="0"/>
              </a:spcBef>
              <a:spcAft>
                <a:spcPts val="0"/>
              </a:spcAft>
              <a:buNone/>
              <a:defRPr sz="1800">
                <a:solidFill>
                  <a:schemeClr val="accent1"/>
                </a:solidFill>
                <a:latin typeface="Carter One"/>
                <a:ea typeface="Carter One"/>
                <a:cs typeface="Carter One"/>
                <a:sym typeface="Carter One"/>
              </a:defRPr>
            </a:lvl4pPr>
            <a:lvl5pPr lvl="4" rtl="0">
              <a:spcBef>
                <a:spcPts val="0"/>
              </a:spcBef>
              <a:spcAft>
                <a:spcPts val="0"/>
              </a:spcAft>
              <a:buNone/>
              <a:defRPr sz="1800">
                <a:solidFill>
                  <a:schemeClr val="accent1"/>
                </a:solidFill>
                <a:latin typeface="Carter One"/>
                <a:ea typeface="Carter One"/>
                <a:cs typeface="Carter One"/>
                <a:sym typeface="Carter One"/>
              </a:defRPr>
            </a:lvl5pPr>
            <a:lvl6pPr lvl="5" rtl="0">
              <a:spcBef>
                <a:spcPts val="0"/>
              </a:spcBef>
              <a:spcAft>
                <a:spcPts val="0"/>
              </a:spcAft>
              <a:buNone/>
              <a:defRPr sz="1800">
                <a:solidFill>
                  <a:schemeClr val="accent1"/>
                </a:solidFill>
                <a:latin typeface="Carter One"/>
                <a:ea typeface="Carter One"/>
                <a:cs typeface="Carter One"/>
                <a:sym typeface="Carter One"/>
              </a:defRPr>
            </a:lvl6pPr>
            <a:lvl7pPr lvl="6" rtl="0">
              <a:spcBef>
                <a:spcPts val="0"/>
              </a:spcBef>
              <a:spcAft>
                <a:spcPts val="0"/>
              </a:spcAft>
              <a:buNone/>
              <a:defRPr sz="1800">
                <a:solidFill>
                  <a:schemeClr val="accent1"/>
                </a:solidFill>
                <a:latin typeface="Carter One"/>
                <a:ea typeface="Carter One"/>
                <a:cs typeface="Carter One"/>
                <a:sym typeface="Carter One"/>
              </a:defRPr>
            </a:lvl7pPr>
            <a:lvl8pPr lvl="7" rtl="0">
              <a:spcBef>
                <a:spcPts val="0"/>
              </a:spcBef>
              <a:spcAft>
                <a:spcPts val="0"/>
              </a:spcAft>
              <a:buNone/>
              <a:defRPr sz="1800">
                <a:solidFill>
                  <a:schemeClr val="accent1"/>
                </a:solidFill>
                <a:latin typeface="Carter One"/>
                <a:ea typeface="Carter One"/>
                <a:cs typeface="Carter One"/>
                <a:sym typeface="Carter One"/>
              </a:defRPr>
            </a:lvl8pPr>
            <a:lvl9pPr lvl="8"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24" name="Google Shape;424;p22"/>
          <p:cNvSpPr txBox="1">
            <a:spLocks noGrp="1"/>
          </p:cNvSpPr>
          <p:nvPr>
            <p:ph type="subTitle" idx="2"/>
          </p:nvPr>
        </p:nvSpPr>
        <p:spPr>
          <a:xfrm>
            <a:off x="2260275" y="2087950"/>
            <a:ext cx="2062500" cy="7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2"/>
          <p:cNvSpPr txBox="1">
            <a:spLocks noGrp="1"/>
          </p:cNvSpPr>
          <p:nvPr>
            <p:ph type="subTitle" idx="3"/>
          </p:nvPr>
        </p:nvSpPr>
        <p:spPr>
          <a:xfrm>
            <a:off x="2260237" y="3235320"/>
            <a:ext cx="2062500" cy="46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Carter One"/>
                <a:ea typeface="Carter One"/>
                <a:cs typeface="Carter One"/>
                <a:sym typeface="Carter One"/>
              </a:defRPr>
            </a:lvl1pPr>
            <a:lvl2pPr lvl="1" rtl="0">
              <a:spcBef>
                <a:spcPts val="0"/>
              </a:spcBef>
              <a:spcAft>
                <a:spcPts val="0"/>
              </a:spcAft>
              <a:buNone/>
              <a:defRPr sz="1800">
                <a:solidFill>
                  <a:schemeClr val="accent1"/>
                </a:solidFill>
                <a:latin typeface="Carter One"/>
                <a:ea typeface="Carter One"/>
                <a:cs typeface="Carter One"/>
                <a:sym typeface="Carter One"/>
              </a:defRPr>
            </a:lvl2pPr>
            <a:lvl3pPr lvl="2" rtl="0">
              <a:spcBef>
                <a:spcPts val="0"/>
              </a:spcBef>
              <a:spcAft>
                <a:spcPts val="0"/>
              </a:spcAft>
              <a:buNone/>
              <a:defRPr sz="1800">
                <a:solidFill>
                  <a:schemeClr val="accent1"/>
                </a:solidFill>
                <a:latin typeface="Carter One"/>
                <a:ea typeface="Carter One"/>
                <a:cs typeface="Carter One"/>
                <a:sym typeface="Carter One"/>
              </a:defRPr>
            </a:lvl3pPr>
            <a:lvl4pPr lvl="3" rtl="0">
              <a:spcBef>
                <a:spcPts val="0"/>
              </a:spcBef>
              <a:spcAft>
                <a:spcPts val="0"/>
              </a:spcAft>
              <a:buNone/>
              <a:defRPr sz="1800">
                <a:solidFill>
                  <a:schemeClr val="accent1"/>
                </a:solidFill>
                <a:latin typeface="Carter One"/>
                <a:ea typeface="Carter One"/>
                <a:cs typeface="Carter One"/>
                <a:sym typeface="Carter One"/>
              </a:defRPr>
            </a:lvl4pPr>
            <a:lvl5pPr lvl="4" rtl="0">
              <a:spcBef>
                <a:spcPts val="0"/>
              </a:spcBef>
              <a:spcAft>
                <a:spcPts val="0"/>
              </a:spcAft>
              <a:buNone/>
              <a:defRPr sz="1800">
                <a:solidFill>
                  <a:schemeClr val="accent1"/>
                </a:solidFill>
                <a:latin typeface="Carter One"/>
                <a:ea typeface="Carter One"/>
                <a:cs typeface="Carter One"/>
                <a:sym typeface="Carter One"/>
              </a:defRPr>
            </a:lvl5pPr>
            <a:lvl6pPr lvl="5" rtl="0">
              <a:spcBef>
                <a:spcPts val="0"/>
              </a:spcBef>
              <a:spcAft>
                <a:spcPts val="0"/>
              </a:spcAft>
              <a:buNone/>
              <a:defRPr sz="1800">
                <a:solidFill>
                  <a:schemeClr val="accent1"/>
                </a:solidFill>
                <a:latin typeface="Carter One"/>
                <a:ea typeface="Carter One"/>
                <a:cs typeface="Carter One"/>
                <a:sym typeface="Carter One"/>
              </a:defRPr>
            </a:lvl6pPr>
            <a:lvl7pPr lvl="6" rtl="0">
              <a:spcBef>
                <a:spcPts val="0"/>
              </a:spcBef>
              <a:spcAft>
                <a:spcPts val="0"/>
              </a:spcAft>
              <a:buNone/>
              <a:defRPr sz="1800">
                <a:solidFill>
                  <a:schemeClr val="accent1"/>
                </a:solidFill>
                <a:latin typeface="Carter One"/>
                <a:ea typeface="Carter One"/>
                <a:cs typeface="Carter One"/>
                <a:sym typeface="Carter One"/>
              </a:defRPr>
            </a:lvl7pPr>
            <a:lvl8pPr lvl="7" rtl="0">
              <a:spcBef>
                <a:spcPts val="0"/>
              </a:spcBef>
              <a:spcAft>
                <a:spcPts val="0"/>
              </a:spcAft>
              <a:buNone/>
              <a:defRPr sz="1800">
                <a:solidFill>
                  <a:schemeClr val="accent1"/>
                </a:solidFill>
                <a:latin typeface="Carter One"/>
                <a:ea typeface="Carter One"/>
                <a:cs typeface="Carter One"/>
                <a:sym typeface="Carter One"/>
              </a:defRPr>
            </a:lvl8pPr>
            <a:lvl9pPr lvl="8"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26" name="Google Shape;426;p22"/>
          <p:cNvSpPr txBox="1">
            <a:spLocks noGrp="1"/>
          </p:cNvSpPr>
          <p:nvPr>
            <p:ph type="subTitle" idx="4"/>
          </p:nvPr>
        </p:nvSpPr>
        <p:spPr>
          <a:xfrm>
            <a:off x="2260175" y="3620800"/>
            <a:ext cx="2062500" cy="73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22"/>
          <p:cNvSpPr txBox="1">
            <a:spLocks noGrp="1"/>
          </p:cNvSpPr>
          <p:nvPr>
            <p:ph type="subTitle" idx="5"/>
          </p:nvPr>
        </p:nvSpPr>
        <p:spPr>
          <a:xfrm>
            <a:off x="4821339" y="1702650"/>
            <a:ext cx="2062500" cy="469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1"/>
                </a:solidFill>
                <a:latin typeface="Carter One"/>
                <a:ea typeface="Carter One"/>
                <a:cs typeface="Carter One"/>
                <a:sym typeface="Carter One"/>
              </a:defRPr>
            </a:lvl1pPr>
            <a:lvl2pPr lvl="1" algn="r" rtl="0">
              <a:spcBef>
                <a:spcPts val="0"/>
              </a:spcBef>
              <a:spcAft>
                <a:spcPts val="0"/>
              </a:spcAft>
              <a:buNone/>
              <a:defRPr sz="1800">
                <a:solidFill>
                  <a:schemeClr val="accent1"/>
                </a:solidFill>
                <a:latin typeface="Carter One"/>
                <a:ea typeface="Carter One"/>
                <a:cs typeface="Carter One"/>
                <a:sym typeface="Carter One"/>
              </a:defRPr>
            </a:lvl2pPr>
            <a:lvl3pPr lvl="2" algn="r" rtl="0">
              <a:spcBef>
                <a:spcPts val="0"/>
              </a:spcBef>
              <a:spcAft>
                <a:spcPts val="0"/>
              </a:spcAft>
              <a:buNone/>
              <a:defRPr sz="1800">
                <a:solidFill>
                  <a:schemeClr val="accent1"/>
                </a:solidFill>
                <a:latin typeface="Carter One"/>
                <a:ea typeface="Carter One"/>
                <a:cs typeface="Carter One"/>
                <a:sym typeface="Carter One"/>
              </a:defRPr>
            </a:lvl3pPr>
            <a:lvl4pPr lvl="3" algn="r" rtl="0">
              <a:spcBef>
                <a:spcPts val="0"/>
              </a:spcBef>
              <a:spcAft>
                <a:spcPts val="0"/>
              </a:spcAft>
              <a:buNone/>
              <a:defRPr sz="1800">
                <a:solidFill>
                  <a:schemeClr val="accent1"/>
                </a:solidFill>
                <a:latin typeface="Carter One"/>
                <a:ea typeface="Carter One"/>
                <a:cs typeface="Carter One"/>
                <a:sym typeface="Carter One"/>
              </a:defRPr>
            </a:lvl4pPr>
            <a:lvl5pPr lvl="4" algn="r" rtl="0">
              <a:spcBef>
                <a:spcPts val="0"/>
              </a:spcBef>
              <a:spcAft>
                <a:spcPts val="0"/>
              </a:spcAft>
              <a:buNone/>
              <a:defRPr sz="1800">
                <a:solidFill>
                  <a:schemeClr val="accent1"/>
                </a:solidFill>
                <a:latin typeface="Carter One"/>
                <a:ea typeface="Carter One"/>
                <a:cs typeface="Carter One"/>
                <a:sym typeface="Carter One"/>
              </a:defRPr>
            </a:lvl5pPr>
            <a:lvl6pPr lvl="5" algn="r" rtl="0">
              <a:spcBef>
                <a:spcPts val="0"/>
              </a:spcBef>
              <a:spcAft>
                <a:spcPts val="0"/>
              </a:spcAft>
              <a:buNone/>
              <a:defRPr sz="1800">
                <a:solidFill>
                  <a:schemeClr val="accent1"/>
                </a:solidFill>
                <a:latin typeface="Carter One"/>
                <a:ea typeface="Carter One"/>
                <a:cs typeface="Carter One"/>
                <a:sym typeface="Carter One"/>
              </a:defRPr>
            </a:lvl6pPr>
            <a:lvl7pPr lvl="6" algn="r" rtl="0">
              <a:spcBef>
                <a:spcPts val="0"/>
              </a:spcBef>
              <a:spcAft>
                <a:spcPts val="0"/>
              </a:spcAft>
              <a:buNone/>
              <a:defRPr sz="1800">
                <a:solidFill>
                  <a:schemeClr val="accent1"/>
                </a:solidFill>
                <a:latin typeface="Carter One"/>
                <a:ea typeface="Carter One"/>
                <a:cs typeface="Carter One"/>
                <a:sym typeface="Carter One"/>
              </a:defRPr>
            </a:lvl7pPr>
            <a:lvl8pPr lvl="7" algn="r" rtl="0">
              <a:spcBef>
                <a:spcPts val="0"/>
              </a:spcBef>
              <a:spcAft>
                <a:spcPts val="0"/>
              </a:spcAft>
              <a:buNone/>
              <a:defRPr sz="1800">
                <a:solidFill>
                  <a:schemeClr val="accent1"/>
                </a:solidFill>
                <a:latin typeface="Carter One"/>
                <a:ea typeface="Carter One"/>
                <a:cs typeface="Carter One"/>
                <a:sym typeface="Carter One"/>
              </a:defRPr>
            </a:lvl8pPr>
            <a:lvl9pPr lvl="8" algn="r"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28" name="Google Shape;428;p22"/>
          <p:cNvSpPr txBox="1">
            <a:spLocks noGrp="1"/>
          </p:cNvSpPr>
          <p:nvPr>
            <p:ph type="subTitle" idx="6"/>
          </p:nvPr>
        </p:nvSpPr>
        <p:spPr>
          <a:xfrm>
            <a:off x="4821335" y="2087950"/>
            <a:ext cx="2062500" cy="730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29" name="Google Shape;429;p22"/>
          <p:cNvSpPr txBox="1">
            <a:spLocks noGrp="1"/>
          </p:cNvSpPr>
          <p:nvPr>
            <p:ph type="subTitle" idx="7"/>
          </p:nvPr>
        </p:nvSpPr>
        <p:spPr>
          <a:xfrm>
            <a:off x="4821339" y="3235320"/>
            <a:ext cx="2062500" cy="467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1"/>
                </a:solidFill>
                <a:latin typeface="Carter One"/>
                <a:ea typeface="Carter One"/>
                <a:cs typeface="Carter One"/>
                <a:sym typeface="Carter One"/>
              </a:defRPr>
            </a:lvl1pPr>
            <a:lvl2pPr lvl="1" algn="r" rtl="0">
              <a:spcBef>
                <a:spcPts val="0"/>
              </a:spcBef>
              <a:spcAft>
                <a:spcPts val="0"/>
              </a:spcAft>
              <a:buNone/>
              <a:defRPr sz="1800">
                <a:solidFill>
                  <a:schemeClr val="accent1"/>
                </a:solidFill>
                <a:latin typeface="Carter One"/>
                <a:ea typeface="Carter One"/>
                <a:cs typeface="Carter One"/>
                <a:sym typeface="Carter One"/>
              </a:defRPr>
            </a:lvl2pPr>
            <a:lvl3pPr lvl="2" algn="r" rtl="0">
              <a:spcBef>
                <a:spcPts val="0"/>
              </a:spcBef>
              <a:spcAft>
                <a:spcPts val="0"/>
              </a:spcAft>
              <a:buNone/>
              <a:defRPr sz="1800">
                <a:solidFill>
                  <a:schemeClr val="accent1"/>
                </a:solidFill>
                <a:latin typeface="Carter One"/>
                <a:ea typeface="Carter One"/>
                <a:cs typeface="Carter One"/>
                <a:sym typeface="Carter One"/>
              </a:defRPr>
            </a:lvl3pPr>
            <a:lvl4pPr lvl="3" algn="r" rtl="0">
              <a:spcBef>
                <a:spcPts val="0"/>
              </a:spcBef>
              <a:spcAft>
                <a:spcPts val="0"/>
              </a:spcAft>
              <a:buNone/>
              <a:defRPr sz="1800">
                <a:solidFill>
                  <a:schemeClr val="accent1"/>
                </a:solidFill>
                <a:latin typeface="Carter One"/>
                <a:ea typeface="Carter One"/>
                <a:cs typeface="Carter One"/>
                <a:sym typeface="Carter One"/>
              </a:defRPr>
            </a:lvl4pPr>
            <a:lvl5pPr lvl="4" algn="r" rtl="0">
              <a:spcBef>
                <a:spcPts val="0"/>
              </a:spcBef>
              <a:spcAft>
                <a:spcPts val="0"/>
              </a:spcAft>
              <a:buNone/>
              <a:defRPr sz="1800">
                <a:solidFill>
                  <a:schemeClr val="accent1"/>
                </a:solidFill>
                <a:latin typeface="Carter One"/>
                <a:ea typeface="Carter One"/>
                <a:cs typeface="Carter One"/>
                <a:sym typeface="Carter One"/>
              </a:defRPr>
            </a:lvl5pPr>
            <a:lvl6pPr lvl="5" algn="r" rtl="0">
              <a:spcBef>
                <a:spcPts val="0"/>
              </a:spcBef>
              <a:spcAft>
                <a:spcPts val="0"/>
              </a:spcAft>
              <a:buNone/>
              <a:defRPr sz="1800">
                <a:solidFill>
                  <a:schemeClr val="accent1"/>
                </a:solidFill>
                <a:latin typeface="Carter One"/>
                <a:ea typeface="Carter One"/>
                <a:cs typeface="Carter One"/>
                <a:sym typeface="Carter One"/>
              </a:defRPr>
            </a:lvl6pPr>
            <a:lvl7pPr lvl="6" algn="r" rtl="0">
              <a:spcBef>
                <a:spcPts val="0"/>
              </a:spcBef>
              <a:spcAft>
                <a:spcPts val="0"/>
              </a:spcAft>
              <a:buNone/>
              <a:defRPr sz="1800">
                <a:solidFill>
                  <a:schemeClr val="accent1"/>
                </a:solidFill>
                <a:latin typeface="Carter One"/>
                <a:ea typeface="Carter One"/>
                <a:cs typeface="Carter One"/>
                <a:sym typeface="Carter One"/>
              </a:defRPr>
            </a:lvl7pPr>
            <a:lvl8pPr lvl="7" algn="r" rtl="0">
              <a:spcBef>
                <a:spcPts val="0"/>
              </a:spcBef>
              <a:spcAft>
                <a:spcPts val="0"/>
              </a:spcAft>
              <a:buNone/>
              <a:defRPr sz="1800">
                <a:solidFill>
                  <a:schemeClr val="accent1"/>
                </a:solidFill>
                <a:latin typeface="Carter One"/>
                <a:ea typeface="Carter One"/>
                <a:cs typeface="Carter One"/>
                <a:sym typeface="Carter One"/>
              </a:defRPr>
            </a:lvl8pPr>
            <a:lvl9pPr lvl="8" algn="r" rtl="0">
              <a:spcBef>
                <a:spcPts val="0"/>
              </a:spcBef>
              <a:spcAft>
                <a:spcPts val="0"/>
              </a:spcAft>
              <a:buNone/>
              <a:defRPr sz="1800">
                <a:solidFill>
                  <a:schemeClr val="accent1"/>
                </a:solidFill>
                <a:latin typeface="Carter One"/>
                <a:ea typeface="Carter One"/>
                <a:cs typeface="Carter One"/>
                <a:sym typeface="Carter One"/>
              </a:defRPr>
            </a:lvl9pPr>
          </a:lstStyle>
          <a:p>
            <a:endParaRPr/>
          </a:p>
        </p:txBody>
      </p:sp>
      <p:sp>
        <p:nvSpPr>
          <p:cNvPr id="430" name="Google Shape;430;p22"/>
          <p:cNvSpPr txBox="1">
            <a:spLocks noGrp="1"/>
          </p:cNvSpPr>
          <p:nvPr>
            <p:ph type="subTitle" idx="8"/>
          </p:nvPr>
        </p:nvSpPr>
        <p:spPr>
          <a:xfrm>
            <a:off x="4821351" y="3620800"/>
            <a:ext cx="2062500" cy="730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31" name="Google Shape;431;p22"/>
          <p:cNvSpPr/>
          <p:nvPr/>
        </p:nvSpPr>
        <p:spPr>
          <a:xfrm>
            <a:off x="8457275" y="23080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8832300" y="17536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8721875" y="36977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311700" y="2733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853250" y="8632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231550" y="17042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ONE_COLUMN_TEXT_1_1">
    <p:spTree>
      <p:nvGrpSpPr>
        <p:cNvPr id="1" name="Shape 437"/>
        <p:cNvGrpSpPr/>
        <p:nvPr/>
      </p:nvGrpSpPr>
      <p:grpSpPr>
        <a:xfrm>
          <a:off x="0" y="0"/>
          <a:ext cx="0" cy="0"/>
          <a:chOff x="0" y="0"/>
          <a:chExt cx="0" cy="0"/>
        </a:xfrm>
      </p:grpSpPr>
      <p:sp>
        <p:nvSpPr>
          <p:cNvPr id="438" name="Google Shape;438;p23"/>
          <p:cNvSpPr/>
          <p:nvPr/>
        </p:nvSpPr>
        <p:spPr>
          <a:xfrm>
            <a:off x="0" y="153075"/>
            <a:ext cx="3519589" cy="4451394"/>
          </a:xfrm>
          <a:custGeom>
            <a:avLst/>
            <a:gdLst/>
            <a:ahLst/>
            <a:cxnLst/>
            <a:rect l="l" t="t" r="r" b="b"/>
            <a:pathLst>
              <a:path w="16646" h="21053" extrusionOk="0">
                <a:moveTo>
                  <a:pt x="7157" y="6370"/>
                </a:moveTo>
                <a:lnTo>
                  <a:pt x="7157" y="6370"/>
                </a:lnTo>
                <a:cubicBezTo>
                  <a:pt x="6484" y="6676"/>
                  <a:pt x="5760" y="7061"/>
                  <a:pt x="4996" y="7513"/>
                </a:cubicBezTo>
                <a:cubicBezTo>
                  <a:pt x="4430" y="7836"/>
                  <a:pt x="3927" y="8090"/>
                  <a:pt x="3497" y="8266"/>
                </a:cubicBezTo>
                <a:cubicBezTo>
                  <a:pt x="3395" y="8305"/>
                  <a:pt x="3310" y="8328"/>
                  <a:pt x="3248" y="8345"/>
                </a:cubicBezTo>
                <a:cubicBezTo>
                  <a:pt x="3259" y="8322"/>
                  <a:pt x="3270" y="8300"/>
                  <a:pt x="3287" y="8271"/>
                </a:cubicBezTo>
                <a:cubicBezTo>
                  <a:pt x="3378" y="8107"/>
                  <a:pt x="3576" y="7830"/>
                  <a:pt x="4006" y="7457"/>
                </a:cubicBezTo>
                <a:cubicBezTo>
                  <a:pt x="4187" y="7298"/>
                  <a:pt x="4425" y="7145"/>
                  <a:pt x="4713" y="7010"/>
                </a:cubicBezTo>
                <a:cubicBezTo>
                  <a:pt x="5075" y="6840"/>
                  <a:pt x="5437" y="6698"/>
                  <a:pt x="5794" y="6597"/>
                </a:cubicBezTo>
                <a:cubicBezTo>
                  <a:pt x="6167" y="6489"/>
                  <a:pt x="6371" y="6472"/>
                  <a:pt x="6461" y="6472"/>
                </a:cubicBezTo>
                <a:cubicBezTo>
                  <a:pt x="6507" y="6472"/>
                  <a:pt x="6552" y="6472"/>
                  <a:pt x="6603" y="6467"/>
                </a:cubicBezTo>
                <a:cubicBezTo>
                  <a:pt x="6790" y="6455"/>
                  <a:pt x="6976" y="6421"/>
                  <a:pt x="7157" y="6370"/>
                </a:cubicBezTo>
                <a:close/>
                <a:moveTo>
                  <a:pt x="5998" y="1"/>
                </a:moveTo>
                <a:cubicBezTo>
                  <a:pt x="5935" y="1"/>
                  <a:pt x="5871" y="2"/>
                  <a:pt x="5805" y="5"/>
                </a:cubicBezTo>
                <a:cubicBezTo>
                  <a:pt x="4849" y="16"/>
                  <a:pt x="3819" y="243"/>
                  <a:pt x="2750" y="667"/>
                </a:cubicBezTo>
                <a:cubicBezTo>
                  <a:pt x="1788" y="1052"/>
                  <a:pt x="866" y="1606"/>
                  <a:pt x="0" y="2314"/>
                </a:cubicBezTo>
                <a:lnTo>
                  <a:pt x="0" y="14291"/>
                </a:lnTo>
                <a:cubicBezTo>
                  <a:pt x="91" y="14342"/>
                  <a:pt x="181" y="14388"/>
                  <a:pt x="272" y="14433"/>
                </a:cubicBezTo>
                <a:cubicBezTo>
                  <a:pt x="1047" y="14829"/>
                  <a:pt x="1884" y="15038"/>
                  <a:pt x="2756" y="15061"/>
                </a:cubicBezTo>
                <a:cubicBezTo>
                  <a:pt x="2822" y="15063"/>
                  <a:pt x="2890" y="15064"/>
                  <a:pt x="2957" y="15064"/>
                </a:cubicBezTo>
                <a:cubicBezTo>
                  <a:pt x="3722" y="15064"/>
                  <a:pt x="4518" y="14917"/>
                  <a:pt x="5324" y="14637"/>
                </a:cubicBezTo>
                <a:cubicBezTo>
                  <a:pt x="6128" y="14359"/>
                  <a:pt x="6971" y="13941"/>
                  <a:pt x="7825" y="13392"/>
                </a:cubicBezTo>
                <a:lnTo>
                  <a:pt x="7836" y="13386"/>
                </a:lnTo>
                <a:cubicBezTo>
                  <a:pt x="8481" y="12967"/>
                  <a:pt x="9036" y="12673"/>
                  <a:pt x="9489" y="12509"/>
                </a:cubicBezTo>
                <a:cubicBezTo>
                  <a:pt x="9692" y="12436"/>
                  <a:pt x="9839" y="12402"/>
                  <a:pt x="9941" y="12385"/>
                </a:cubicBezTo>
                <a:lnTo>
                  <a:pt x="9941" y="12385"/>
                </a:lnTo>
                <a:cubicBezTo>
                  <a:pt x="9907" y="12475"/>
                  <a:pt x="9862" y="12571"/>
                  <a:pt x="9805" y="12679"/>
                </a:cubicBezTo>
                <a:cubicBezTo>
                  <a:pt x="9664" y="12939"/>
                  <a:pt x="9449" y="13194"/>
                  <a:pt x="9177" y="13437"/>
                </a:cubicBezTo>
                <a:cubicBezTo>
                  <a:pt x="8713" y="13833"/>
                  <a:pt x="8278" y="14110"/>
                  <a:pt x="7910" y="14229"/>
                </a:cubicBezTo>
                <a:cubicBezTo>
                  <a:pt x="7463" y="14376"/>
                  <a:pt x="6931" y="14461"/>
                  <a:pt x="6331" y="14478"/>
                </a:cubicBezTo>
                <a:lnTo>
                  <a:pt x="6314" y="14478"/>
                </a:lnTo>
                <a:cubicBezTo>
                  <a:pt x="5585" y="14512"/>
                  <a:pt x="4906" y="14784"/>
                  <a:pt x="4357" y="15259"/>
                </a:cubicBezTo>
                <a:cubicBezTo>
                  <a:pt x="3661" y="15864"/>
                  <a:pt x="3270" y="16662"/>
                  <a:pt x="3231" y="17573"/>
                </a:cubicBezTo>
                <a:cubicBezTo>
                  <a:pt x="3197" y="18439"/>
                  <a:pt x="3474" y="19236"/>
                  <a:pt x="4029" y="19876"/>
                </a:cubicBezTo>
                <a:cubicBezTo>
                  <a:pt x="4368" y="20266"/>
                  <a:pt x="4798" y="20572"/>
                  <a:pt x="5302" y="20775"/>
                </a:cubicBezTo>
                <a:cubicBezTo>
                  <a:pt x="5749" y="20957"/>
                  <a:pt x="6230" y="21053"/>
                  <a:pt x="6733" y="21053"/>
                </a:cubicBezTo>
                <a:lnTo>
                  <a:pt x="6790" y="21053"/>
                </a:lnTo>
                <a:cubicBezTo>
                  <a:pt x="8114" y="21041"/>
                  <a:pt x="9336" y="20798"/>
                  <a:pt x="10422" y="20317"/>
                </a:cubicBezTo>
                <a:cubicBezTo>
                  <a:pt x="11452" y="19865"/>
                  <a:pt x="12470" y="19203"/>
                  <a:pt x="13449" y="18348"/>
                </a:cubicBezTo>
                <a:cubicBezTo>
                  <a:pt x="14456" y="17471"/>
                  <a:pt x="15248" y="16453"/>
                  <a:pt x="15803" y="15310"/>
                </a:cubicBezTo>
                <a:cubicBezTo>
                  <a:pt x="16386" y="14110"/>
                  <a:pt x="16646" y="12860"/>
                  <a:pt x="16567" y="11593"/>
                </a:cubicBezTo>
                <a:cubicBezTo>
                  <a:pt x="16487" y="10235"/>
                  <a:pt x="15961" y="8990"/>
                  <a:pt x="15005" y="7892"/>
                </a:cubicBezTo>
                <a:cubicBezTo>
                  <a:pt x="14309" y="7089"/>
                  <a:pt x="13562" y="6495"/>
                  <a:pt x="12787" y="6116"/>
                </a:cubicBezTo>
                <a:cubicBezTo>
                  <a:pt x="12037" y="5748"/>
                  <a:pt x="11246" y="5564"/>
                  <a:pt x="10426" y="5564"/>
                </a:cubicBezTo>
                <a:cubicBezTo>
                  <a:pt x="10325" y="5564"/>
                  <a:pt x="10224" y="5567"/>
                  <a:pt x="10122" y="5573"/>
                </a:cubicBezTo>
                <a:cubicBezTo>
                  <a:pt x="9409" y="5612"/>
                  <a:pt x="8651" y="5782"/>
                  <a:pt x="7870" y="6076"/>
                </a:cubicBezTo>
                <a:cubicBezTo>
                  <a:pt x="8029" y="5980"/>
                  <a:pt x="8182" y="5872"/>
                  <a:pt x="8329" y="5748"/>
                </a:cubicBezTo>
                <a:cubicBezTo>
                  <a:pt x="8996" y="5165"/>
                  <a:pt x="9375" y="4367"/>
                  <a:pt x="9415" y="3451"/>
                </a:cubicBezTo>
                <a:cubicBezTo>
                  <a:pt x="9449" y="2574"/>
                  <a:pt x="9183" y="1776"/>
                  <a:pt x="8634" y="1148"/>
                </a:cubicBezTo>
                <a:cubicBezTo>
                  <a:pt x="8169" y="618"/>
                  <a:pt x="7343" y="1"/>
                  <a:pt x="5998"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8492475" y="124646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7402725" y="539038"/>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8109325" y="2761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597375" y="4452513"/>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267725" y="3096463"/>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1711100" y="41549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23"/>
          <p:cNvGrpSpPr/>
          <p:nvPr/>
        </p:nvGrpSpPr>
        <p:grpSpPr>
          <a:xfrm>
            <a:off x="1282767" y="498286"/>
            <a:ext cx="304102" cy="458848"/>
            <a:chOff x="2131550" y="2253075"/>
            <a:chExt cx="93100" cy="140475"/>
          </a:xfrm>
        </p:grpSpPr>
        <p:sp>
          <p:nvSpPr>
            <p:cNvPr id="446" name="Google Shape;446;p2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23"/>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451" name="Google Shape;451;p23"/>
          <p:cNvSpPr txBox="1">
            <a:spLocks noGrp="1"/>
          </p:cNvSpPr>
          <p:nvPr>
            <p:ph type="subTitle" idx="1"/>
          </p:nvPr>
        </p:nvSpPr>
        <p:spPr>
          <a:xfrm>
            <a:off x="1962213" y="2202275"/>
            <a:ext cx="2454300" cy="1412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atin typeface="Asap"/>
                <a:ea typeface="Asap"/>
                <a:cs typeface="Asap"/>
                <a:sym typeface="Asap"/>
              </a:defRPr>
            </a:lvl1pPr>
            <a:lvl2pPr lvl="1" algn="r" rtl="0">
              <a:spcBef>
                <a:spcPts val="0"/>
              </a:spcBef>
              <a:spcAft>
                <a:spcPts val="0"/>
              </a:spcAft>
              <a:buNone/>
              <a:defRPr>
                <a:latin typeface="Asap"/>
                <a:ea typeface="Asap"/>
                <a:cs typeface="Asap"/>
                <a:sym typeface="Asap"/>
              </a:defRPr>
            </a:lvl2pPr>
            <a:lvl3pPr lvl="2" algn="r" rtl="0">
              <a:spcBef>
                <a:spcPts val="0"/>
              </a:spcBef>
              <a:spcAft>
                <a:spcPts val="0"/>
              </a:spcAft>
              <a:buNone/>
              <a:defRPr>
                <a:latin typeface="Asap"/>
                <a:ea typeface="Asap"/>
                <a:cs typeface="Asap"/>
                <a:sym typeface="Asap"/>
              </a:defRPr>
            </a:lvl3pPr>
            <a:lvl4pPr lvl="3" algn="r" rtl="0">
              <a:spcBef>
                <a:spcPts val="0"/>
              </a:spcBef>
              <a:spcAft>
                <a:spcPts val="0"/>
              </a:spcAft>
              <a:buNone/>
              <a:defRPr>
                <a:latin typeface="Asap"/>
                <a:ea typeface="Asap"/>
                <a:cs typeface="Asap"/>
                <a:sym typeface="Asap"/>
              </a:defRPr>
            </a:lvl4pPr>
            <a:lvl5pPr lvl="4" algn="r" rtl="0">
              <a:spcBef>
                <a:spcPts val="0"/>
              </a:spcBef>
              <a:spcAft>
                <a:spcPts val="0"/>
              </a:spcAft>
              <a:buNone/>
              <a:defRPr>
                <a:latin typeface="Asap"/>
                <a:ea typeface="Asap"/>
                <a:cs typeface="Asap"/>
                <a:sym typeface="Asap"/>
              </a:defRPr>
            </a:lvl5pPr>
            <a:lvl6pPr lvl="5" algn="r" rtl="0">
              <a:spcBef>
                <a:spcPts val="0"/>
              </a:spcBef>
              <a:spcAft>
                <a:spcPts val="0"/>
              </a:spcAft>
              <a:buNone/>
              <a:defRPr>
                <a:latin typeface="Asap"/>
                <a:ea typeface="Asap"/>
                <a:cs typeface="Asap"/>
                <a:sym typeface="Asap"/>
              </a:defRPr>
            </a:lvl6pPr>
            <a:lvl7pPr lvl="6" algn="r" rtl="0">
              <a:spcBef>
                <a:spcPts val="0"/>
              </a:spcBef>
              <a:spcAft>
                <a:spcPts val="0"/>
              </a:spcAft>
              <a:buNone/>
              <a:defRPr>
                <a:latin typeface="Asap"/>
                <a:ea typeface="Asap"/>
                <a:cs typeface="Asap"/>
                <a:sym typeface="Asap"/>
              </a:defRPr>
            </a:lvl7pPr>
            <a:lvl8pPr lvl="7" algn="r" rtl="0">
              <a:spcBef>
                <a:spcPts val="0"/>
              </a:spcBef>
              <a:spcAft>
                <a:spcPts val="0"/>
              </a:spcAft>
              <a:buNone/>
              <a:defRPr>
                <a:latin typeface="Asap"/>
                <a:ea typeface="Asap"/>
                <a:cs typeface="Asap"/>
                <a:sym typeface="Asap"/>
              </a:defRPr>
            </a:lvl8pPr>
            <a:lvl9pPr lvl="8" algn="r" rtl="0">
              <a:spcBef>
                <a:spcPts val="0"/>
              </a:spcBef>
              <a:spcAft>
                <a:spcPts val="0"/>
              </a:spcAft>
              <a:buNone/>
              <a:defRPr>
                <a:latin typeface="Asap"/>
                <a:ea typeface="Asap"/>
                <a:cs typeface="Asap"/>
                <a:sym typeface="Asap"/>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_1_1_1">
    <p:spTree>
      <p:nvGrpSpPr>
        <p:cNvPr id="1" name="Shape 546"/>
        <p:cNvGrpSpPr/>
        <p:nvPr/>
      </p:nvGrpSpPr>
      <p:grpSpPr>
        <a:xfrm>
          <a:off x="0" y="0"/>
          <a:ext cx="0" cy="0"/>
          <a:chOff x="0" y="0"/>
          <a:chExt cx="0" cy="0"/>
        </a:xfrm>
      </p:grpSpPr>
      <p:sp>
        <p:nvSpPr>
          <p:cNvPr id="547" name="Google Shape;547;p29"/>
          <p:cNvSpPr/>
          <p:nvPr/>
        </p:nvSpPr>
        <p:spPr>
          <a:xfrm>
            <a:off x="0" y="193450"/>
            <a:ext cx="4663538" cy="4718283"/>
          </a:xfrm>
          <a:custGeom>
            <a:avLst/>
            <a:gdLst/>
            <a:ahLst/>
            <a:cxnLst/>
            <a:rect l="l" t="t" r="r" b="b"/>
            <a:pathLst>
              <a:path w="16952" h="17151" extrusionOk="0">
                <a:moveTo>
                  <a:pt x="0" y="1"/>
                </a:moveTo>
                <a:lnTo>
                  <a:pt x="0" y="9976"/>
                </a:lnTo>
                <a:lnTo>
                  <a:pt x="4900" y="15922"/>
                </a:lnTo>
                <a:cubicBezTo>
                  <a:pt x="5483" y="16630"/>
                  <a:pt x="6269" y="17048"/>
                  <a:pt x="7163" y="17133"/>
                </a:cubicBezTo>
                <a:cubicBezTo>
                  <a:pt x="7271" y="17145"/>
                  <a:pt x="7378" y="17150"/>
                  <a:pt x="7486" y="17150"/>
                </a:cubicBezTo>
                <a:cubicBezTo>
                  <a:pt x="8255" y="17150"/>
                  <a:pt x="8985" y="16884"/>
                  <a:pt x="9608" y="16369"/>
                </a:cubicBezTo>
                <a:lnTo>
                  <a:pt x="15611" y="11424"/>
                </a:lnTo>
                <a:cubicBezTo>
                  <a:pt x="16301" y="10853"/>
                  <a:pt x="16725" y="10100"/>
                  <a:pt x="16838" y="9240"/>
                </a:cubicBezTo>
                <a:cubicBezTo>
                  <a:pt x="16952" y="8335"/>
                  <a:pt x="16703" y="7486"/>
                  <a:pt x="16114" y="6774"/>
                </a:cubicBezTo>
                <a:cubicBezTo>
                  <a:pt x="15520" y="6049"/>
                  <a:pt x="14722" y="5631"/>
                  <a:pt x="13811" y="5574"/>
                </a:cubicBezTo>
                <a:cubicBezTo>
                  <a:pt x="13737" y="5569"/>
                  <a:pt x="13663" y="5567"/>
                  <a:pt x="13589" y="5567"/>
                </a:cubicBezTo>
                <a:cubicBezTo>
                  <a:pt x="12810" y="5567"/>
                  <a:pt x="12071" y="5839"/>
                  <a:pt x="11441" y="6361"/>
                </a:cubicBezTo>
                <a:lnTo>
                  <a:pt x="8074" y="9133"/>
                </a:lnTo>
                <a:lnTo>
                  <a:pt x="1358" y="985"/>
                </a:lnTo>
                <a:cubicBezTo>
                  <a:pt x="985" y="533"/>
                  <a:pt x="527" y="199"/>
                  <a:pt x="0"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8112225" y="4711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7216450" y="44567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8352900" y="32122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153425" y="4157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326575" y="2230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2789650" y="9079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29"/>
          <p:cNvGrpSpPr/>
          <p:nvPr/>
        </p:nvGrpSpPr>
        <p:grpSpPr>
          <a:xfrm>
            <a:off x="6970692" y="907961"/>
            <a:ext cx="304102" cy="458848"/>
            <a:chOff x="2131550" y="2253075"/>
            <a:chExt cx="93100" cy="140475"/>
          </a:xfrm>
        </p:grpSpPr>
        <p:sp>
          <p:nvSpPr>
            <p:cNvPr id="555" name="Google Shape;555;p2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29"/>
          <p:cNvGrpSpPr/>
          <p:nvPr/>
        </p:nvGrpSpPr>
        <p:grpSpPr>
          <a:xfrm>
            <a:off x="1870167" y="3809236"/>
            <a:ext cx="304102" cy="458848"/>
            <a:chOff x="2131550" y="2253075"/>
            <a:chExt cx="93100" cy="140475"/>
          </a:xfrm>
        </p:grpSpPr>
        <p:sp>
          <p:nvSpPr>
            <p:cNvPr id="560" name="Google Shape;560;p2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0_1_1_1_1">
    <p:spTree>
      <p:nvGrpSpPr>
        <p:cNvPr id="1" name="Shape 564"/>
        <p:cNvGrpSpPr/>
        <p:nvPr/>
      </p:nvGrpSpPr>
      <p:grpSpPr>
        <a:xfrm>
          <a:off x="0" y="0"/>
          <a:ext cx="0" cy="0"/>
          <a:chOff x="0" y="0"/>
          <a:chExt cx="0" cy="0"/>
        </a:xfrm>
      </p:grpSpPr>
      <p:sp>
        <p:nvSpPr>
          <p:cNvPr id="565" name="Google Shape;565;p3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566" name="Google Shape;566;p30"/>
          <p:cNvSpPr/>
          <p:nvPr/>
        </p:nvSpPr>
        <p:spPr>
          <a:xfrm>
            <a:off x="8369075" y="26310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8842375" y="35609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8660925" y="13000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601625" y="21366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89925" y="292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0"/>
          <p:cNvGrpSpPr/>
          <p:nvPr/>
        </p:nvGrpSpPr>
        <p:grpSpPr>
          <a:xfrm>
            <a:off x="8015367" y="4556211"/>
            <a:ext cx="304102" cy="458848"/>
            <a:chOff x="2131550" y="2253075"/>
            <a:chExt cx="93100" cy="140475"/>
          </a:xfrm>
        </p:grpSpPr>
        <p:sp>
          <p:nvSpPr>
            <p:cNvPr id="573" name="Google Shape;573;p3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30"/>
          <p:cNvGrpSpPr/>
          <p:nvPr/>
        </p:nvGrpSpPr>
        <p:grpSpPr>
          <a:xfrm>
            <a:off x="387317" y="1014061"/>
            <a:ext cx="304102" cy="458848"/>
            <a:chOff x="2131550" y="2253075"/>
            <a:chExt cx="93100" cy="140475"/>
          </a:xfrm>
        </p:grpSpPr>
        <p:sp>
          <p:nvSpPr>
            <p:cNvPr id="578" name="Google Shape;578;p3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30"/>
          <p:cNvSpPr/>
          <p:nvPr/>
        </p:nvSpPr>
        <p:spPr>
          <a:xfrm>
            <a:off x="2435650" y="0"/>
            <a:ext cx="4968280" cy="4839413"/>
          </a:xfrm>
          <a:custGeom>
            <a:avLst/>
            <a:gdLst/>
            <a:ahLst/>
            <a:cxnLst/>
            <a:rect l="l" t="t" r="r" b="b"/>
            <a:pathLst>
              <a:path w="18191" h="17719" extrusionOk="0">
                <a:moveTo>
                  <a:pt x="9310" y="3299"/>
                </a:moveTo>
                <a:cubicBezTo>
                  <a:pt x="9509" y="3299"/>
                  <a:pt x="9795" y="3326"/>
                  <a:pt x="10190" y="3418"/>
                </a:cubicBezTo>
                <a:cubicBezTo>
                  <a:pt x="10422" y="3474"/>
                  <a:pt x="10682" y="3582"/>
                  <a:pt x="10965" y="3735"/>
                </a:cubicBezTo>
                <a:cubicBezTo>
                  <a:pt x="11310" y="3927"/>
                  <a:pt x="11639" y="4142"/>
                  <a:pt x="11927" y="4374"/>
                </a:cubicBezTo>
                <a:cubicBezTo>
                  <a:pt x="12233" y="4612"/>
                  <a:pt x="12363" y="4764"/>
                  <a:pt x="12419" y="4838"/>
                </a:cubicBezTo>
                <a:cubicBezTo>
                  <a:pt x="12442" y="4878"/>
                  <a:pt x="12476" y="4912"/>
                  <a:pt x="12504" y="4951"/>
                </a:cubicBezTo>
                <a:cubicBezTo>
                  <a:pt x="12629" y="5098"/>
                  <a:pt x="12765" y="5228"/>
                  <a:pt x="12906" y="5347"/>
                </a:cubicBezTo>
                <a:cubicBezTo>
                  <a:pt x="12267" y="4979"/>
                  <a:pt x="11531" y="4612"/>
                  <a:pt x="10716" y="4255"/>
                </a:cubicBezTo>
                <a:cubicBezTo>
                  <a:pt x="10122" y="3989"/>
                  <a:pt x="9624" y="3723"/>
                  <a:pt x="9234" y="3474"/>
                </a:cubicBezTo>
                <a:cubicBezTo>
                  <a:pt x="9143" y="3418"/>
                  <a:pt x="9070" y="3367"/>
                  <a:pt x="9019" y="3322"/>
                </a:cubicBezTo>
                <a:cubicBezTo>
                  <a:pt x="9047" y="3316"/>
                  <a:pt x="9070" y="3316"/>
                  <a:pt x="9104" y="3310"/>
                </a:cubicBezTo>
                <a:cubicBezTo>
                  <a:pt x="9159" y="3304"/>
                  <a:pt x="9227" y="3299"/>
                  <a:pt x="9310" y="3299"/>
                </a:cubicBezTo>
                <a:close/>
                <a:moveTo>
                  <a:pt x="3197" y="0"/>
                </a:moveTo>
                <a:cubicBezTo>
                  <a:pt x="2874" y="561"/>
                  <a:pt x="2625" y="1183"/>
                  <a:pt x="2467" y="1868"/>
                </a:cubicBezTo>
                <a:cubicBezTo>
                  <a:pt x="2252" y="2767"/>
                  <a:pt x="2212" y="3644"/>
                  <a:pt x="2343" y="4465"/>
                </a:cubicBezTo>
                <a:cubicBezTo>
                  <a:pt x="2478" y="5325"/>
                  <a:pt x="2795" y="6122"/>
                  <a:pt x="3282" y="6847"/>
                </a:cubicBezTo>
                <a:cubicBezTo>
                  <a:pt x="3740" y="7531"/>
                  <a:pt x="4362" y="8148"/>
                  <a:pt x="5126" y="8685"/>
                </a:cubicBezTo>
                <a:cubicBezTo>
                  <a:pt x="5822" y="9172"/>
                  <a:pt x="6654" y="9613"/>
                  <a:pt x="7593" y="9987"/>
                </a:cubicBezTo>
                <a:lnTo>
                  <a:pt x="7610" y="9992"/>
                </a:lnTo>
                <a:cubicBezTo>
                  <a:pt x="8323" y="10270"/>
                  <a:pt x="8889" y="10547"/>
                  <a:pt x="9285" y="10824"/>
                </a:cubicBezTo>
                <a:cubicBezTo>
                  <a:pt x="9460" y="10943"/>
                  <a:pt x="9573" y="11045"/>
                  <a:pt x="9647" y="11118"/>
                </a:cubicBezTo>
                <a:cubicBezTo>
                  <a:pt x="9556" y="11141"/>
                  <a:pt x="9449" y="11164"/>
                  <a:pt x="9336" y="11181"/>
                </a:cubicBezTo>
                <a:cubicBezTo>
                  <a:pt x="9247" y="11191"/>
                  <a:pt x="9156" y="11196"/>
                  <a:pt x="9062" y="11196"/>
                </a:cubicBezTo>
                <a:cubicBezTo>
                  <a:pt x="8839" y="11196"/>
                  <a:pt x="8602" y="11167"/>
                  <a:pt x="8351" y="11107"/>
                </a:cubicBezTo>
                <a:cubicBezTo>
                  <a:pt x="7757" y="10971"/>
                  <a:pt x="7276" y="10773"/>
                  <a:pt x="6965" y="10547"/>
                </a:cubicBezTo>
                <a:cubicBezTo>
                  <a:pt x="6586" y="10264"/>
                  <a:pt x="6207" y="9885"/>
                  <a:pt x="5839" y="9410"/>
                </a:cubicBezTo>
                <a:lnTo>
                  <a:pt x="5828" y="9393"/>
                </a:lnTo>
                <a:cubicBezTo>
                  <a:pt x="5375" y="8821"/>
                  <a:pt x="4764" y="8425"/>
                  <a:pt x="4051" y="8261"/>
                </a:cubicBezTo>
                <a:cubicBezTo>
                  <a:pt x="3788" y="8198"/>
                  <a:pt x="3525" y="8166"/>
                  <a:pt x="3267" y="8166"/>
                </a:cubicBezTo>
                <a:cubicBezTo>
                  <a:pt x="2650" y="8166"/>
                  <a:pt x="2057" y="8346"/>
                  <a:pt x="1522" y="8697"/>
                </a:cubicBezTo>
                <a:cubicBezTo>
                  <a:pt x="798" y="9172"/>
                  <a:pt x="311" y="9862"/>
                  <a:pt x="119" y="10688"/>
                </a:cubicBezTo>
                <a:cubicBezTo>
                  <a:pt x="0" y="11198"/>
                  <a:pt x="0" y="11718"/>
                  <a:pt x="130" y="12244"/>
                </a:cubicBezTo>
                <a:cubicBezTo>
                  <a:pt x="238" y="12714"/>
                  <a:pt x="447" y="13161"/>
                  <a:pt x="741" y="13574"/>
                </a:cubicBezTo>
                <a:cubicBezTo>
                  <a:pt x="753" y="13585"/>
                  <a:pt x="764" y="13602"/>
                  <a:pt x="775" y="13619"/>
                </a:cubicBezTo>
                <a:cubicBezTo>
                  <a:pt x="1556" y="14689"/>
                  <a:pt x="2467" y="15537"/>
                  <a:pt x="3491" y="16137"/>
                </a:cubicBezTo>
                <a:cubicBezTo>
                  <a:pt x="4459" y="16708"/>
                  <a:pt x="5590" y="17150"/>
                  <a:pt x="6858" y="17450"/>
                </a:cubicBezTo>
                <a:cubicBezTo>
                  <a:pt x="7621" y="17629"/>
                  <a:pt x="8381" y="17719"/>
                  <a:pt x="9131" y="17719"/>
                </a:cubicBezTo>
                <a:cubicBezTo>
                  <a:pt x="9658" y="17719"/>
                  <a:pt x="10180" y="17674"/>
                  <a:pt x="10694" y="17585"/>
                </a:cubicBezTo>
                <a:cubicBezTo>
                  <a:pt x="12012" y="17359"/>
                  <a:pt x="13178" y="16839"/>
                  <a:pt x="14162" y="16035"/>
                </a:cubicBezTo>
                <a:cubicBezTo>
                  <a:pt x="15220" y="15175"/>
                  <a:pt x="15922" y="14021"/>
                  <a:pt x="16255" y="12606"/>
                </a:cubicBezTo>
                <a:cubicBezTo>
                  <a:pt x="16499" y="11577"/>
                  <a:pt x="16550" y="10620"/>
                  <a:pt x="16403" y="9766"/>
                </a:cubicBezTo>
                <a:cubicBezTo>
                  <a:pt x="16244" y="8844"/>
                  <a:pt x="15871" y="8012"/>
                  <a:pt x="15288" y="7288"/>
                </a:cubicBezTo>
                <a:cubicBezTo>
                  <a:pt x="14835" y="6728"/>
                  <a:pt x="14258" y="6213"/>
                  <a:pt x="13562" y="5749"/>
                </a:cubicBezTo>
                <a:lnTo>
                  <a:pt x="13562" y="5749"/>
                </a:lnTo>
                <a:cubicBezTo>
                  <a:pt x="13732" y="5828"/>
                  <a:pt x="13913" y="5885"/>
                  <a:pt x="14094" y="5930"/>
                </a:cubicBezTo>
                <a:cubicBezTo>
                  <a:pt x="14341" y="5988"/>
                  <a:pt x="14587" y="6016"/>
                  <a:pt x="14830" y="6016"/>
                </a:cubicBezTo>
                <a:cubicBezTo>
                  <a:pt x="15445" y="6016"/>
                  <a:pt x="16043" y="5833"/>
                  <a:pt x="16595" y="5472"/>
                </a:cubicBezTo>
                <a:cubicBezTo>
                  <a:pt x="17331" y="4991"/>
                  <a:pt x="17817" y="4306"/>
                  <a:pt x="18009" y="3497"/>
                </a:cubicBezTo>
                <a:cubicBezTo>
                  <a:pt x="18179" y="2779"/>
                  <a:pt x="18191" y="1687"/>
                  <a:pt x="17291" y="532"/>
                </a:cubicBezTo>
                <a:cubicBezTo>
                  <a:pt x="17155" y="351"/>
                  <a:pt x="17008" y="176"/>
                  <a:pt x="16850"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10_1_1_1_1_1">
    <p:spTree>
      <p:nvGrpSpPr>
        <p:cNvPr id="1" name="Shape 583"/>
        <p:cNvGrpSpPr/>
        <p:nvPr/>
      </p:nvGrpSpPr>
      <p:grpSpPr>
        <a:xfrm>
          <a:off x="0" y="0"/>
          <a:ext cx="0" cy="0"/>
          <a:chOff x="0" y="0"/>
          <a:chExt cx="0" cy="0"/>
        </a:xfrm>
      </p:grpSpPr>
      <p:sp>
        <p:nvSpPr>
          <p:cNvPr id="584" name="Google Shape;584;p31"/>
          <p:cNvSpPr/>
          <p:nvPr/>
        </p:nvSpPr>
        <p:spPr>
          <a:xfrm>
            <a:off x="8741075" y="4273988"/>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8712550" y="239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8288925" y="7675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343925" y="34069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343925" y="46792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966300" y="4324113"/>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31"/>
          <p:cNvGrpSpPr/>
          <p:nvPr/>
        </p:nvGrpSpPr>
        <p:grpSpPr>
          <a:xfrm>
            <a:off x="8637717" y="4141286"/>
            <a:ext cx="304102" cy="458848"/>
            <a:chOff x="2131550" y="2253075"/>
            <a:chExt cx="93100" cy="140475"/>
          </a:xfrm>
        </p:grpSpPr>
        <p:sp>
          <p:nvSpPr>
            <p:cNvPr id="591" name="Google Shape;591;p3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1"/>
          <p:cNvGrpSpPr/>
          <p:nvPr/>
        </p:nvGrpSpPr>
        <p:grpSpPr>
          <a:xfrm>
            <a:off x="387317" y="1014061"/>
            <a:ext cx="304102" cy="458848"/>
            <a:chOff x="2131550" y="2253075"/>
            <a:chExt cx="93100" cy="140475"/>
          </a:xfrm>
        </p:grpSpPr>
        <p:sp>
          <p:nvSpPr>
            <p:cNvPr id="596" name="Google Shape;596;p3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31"/>
          <p:cNvSpPr/>
          <p:nvPr/>
        </p:nvSpPr>
        <p:spPr>
          <a:xfrm>
            <a:off x="2192413" y="0"/>
            <a:ext cx="5500073" cy="4740120"/>
          </a:xfrm>
          <a:custGeom>
            <a:avLst/>
            <a:gdLst/>
            <a:ahLst/>
            <a:cxnLst/>
            <a:rect l="l" t="t" r="r" b="b"/>
            <a:pathLst>
              <a:path w="19939" h="17184" extrusionOk="0">
                <a:moveTo>
                  <a:pt x="8419" y="0"/>
                </a:moveTo>
                <a:lnTo>
                  <a:pt x="1601" y="3967"/>
                </a:lnTo>
                <a:cubicBezTo>
                  <a:pt x="1545" y="3995"/>
                  <a:pt x="1488" y="4034"/>
                  <a:pt x="1437" y="4068"/>
                </a:cubicBezTo>
                <a:cubicBezTo>
                  <a:pt x="1154" y="4278"/>
                  <a:pt x="911" y="4515"/>
                  <a:pt x="713" y="4776"/>
                </a:cubicBezTo>
                <a:cubicBezTo>
                  <a:pt x="226" y="5415"/>
                  <a:pt x="0" y="6162"/>
                  <a:pt x="51" y="6931"/>
                </a:cubicBezTo>
                <a:cubicBezTo>
                  <a:pt x="91" y="7537"/>
                  <a:pt x="351" y="8419"/>
                  <a:pt x="1341" y="9172"/>
                </a:cubicBezTo>
                <a:cubicBezTo>
                  <a:pt x="1873" y="9574"/>
                  <a:pt x="2512" y="9789"/>
                  <a:pt x="3191" y="9806"/>
                </a:cubicBezTo>
                <a:cubicBezTo>
                  <a:pt x="3220" y="9806"/>
                  <a:pt x="3248" y="9807"/>
                  <a:pt x="3277" y="9807"/>
                </a:cubicBezTo>
                <a:cubicBezTo>
                  <a:pt x="3891" y="9807"/>
                  <a:pt x="4484" y="9631"/>
                  <a:pt x="5036" y="9291"/>
                </a:cubicBezTo>
                <a:lnTo>
                  <a:pt x="6665" y="8357"/>
                </a:lnTo>
                <a:lnTo>
                  <a:pt x="10377" y="11169"/>
                </a:lnTo>
                <a:lnTo>
                  <a:pt x="9924" y="13008"/>
                </a:lnTo>
                <a:cubicBezTo>
                  <a:pt x="9766" y="13647"/>
                  <a:pt x="9766" y="14275"/>
                  <a:pt x="9935" y="14869"/>
                </a:cubicBezTo>
                <a:cubicBezTo>
                  <a:pt x="10128" y="15543"/>
                  <a:pt x="10524" y="16120"/>
                  <a:pt x="11078" y="16539"/>
                </a:cubicBezTo>
                <a:cubicBezTo>
                  <a:pt x="11633" y="16963"/>
                  <a:pt x="12301" y="17184"/>
                  <a:pt x="13019" y="17184"/>
                </a:cubicBezTo>
                <a:cubicBezTo>
                  <a:pt x="13127" y="17184"/>
                  <a:pt x="13240" y="17178"/>
                  <a:pt x="13347" y="17167"/>
                </a:cubicBezTo>
                <a:cubicBezTo>
                  <a:pt x="14264" y="17082"/>
                  <a:pt x="15050" y="16635"/>
                  <a:pt x="15633" y="15865"/>
                </a:cubicBezTo>
                <a:cubicBezTo>
                  <a:pt x="15882" y="15537"/>
                  <a:pt x="16069" y="15152"/>
                  <a:pt x="16193" y="14717"/>
                </a:cubicBezTo>
                <a:cubicBezTo>
                  <a:pt x="16199" y="14700"/>
                  <a:pt x="16205" y="14683"/>
                  <a:pt x="16210" y="14660"/>
                </a:cubicBezTo>
                <a:lnTo>
                  <a:pt x="19939" y="6"/>
                </a:lnTo>
                <a:lnTo>
                  <a:pt x="19939" y="0"/>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10_1_1_1_1_1_1">
    <p:spTree>
      <p:nvGrpSpPr>
        <p:cNvPr id="1" name="Shape 601"/>
        <p:cNvGrpSpPr/>
        <p:nvPr/>
      </p:nvGrpSpPr>
      <p:grpSpPr>
        <a:xfrm>
          <a:off x="0" y="0"/>
          <a:ext cx="0" cy="0"/>
          <a:chOff x="0" y="0"/>
          <a:chExt cx="0" cy="0"/>
        </a:xfrm>
      </p:grpSpPr>
      <p:sp>
        <p:nvSpPr>
          <p:cNvPr id="602" name="Google Shape;602;p32"/>
          <p:cNvSpPr/>
          <p:nvPr/>
        </p:nvSpPr>
        <p:spPr>
          <a:xfrm>
            <a:off x="0" y="636825"/>
            <a:ext cx="3130543" cy="4283842"/>
          </a:xfrm>
          <a:custGeom>
            <a:avLst/>
            <a:gdLst/>
            <a:ahLst/>
            <a:cxnLst/>
            <a:rect l="l" t="t" r="r" b="b"/>
            <a:pathLst>
              <a:path w="16539" h="22632" extrusionOk="0">
                <a:moveTo>
                  <a:pt x="5434" y="1"/>
                </a:moveTo>
                <a:cubicBezTo>
                  <a:pt x="4774" y="1"/>
                  <a:pt x="4128" y="199"/>
                  <a:pt x="3548" y="584"/>
                </a:cubicBezTo>
                <a:lnTo>
                  <a:pt x="0" y="2944"/>
                </a:lnTo>
                <a:lnTo>
                  <a:pt x="0" y="15770"/>
                </a:lnTo>
                <a:lnTo>
                  <a:pt x="3570" y="21134"/>
                </a:lnTo>
                <a:cubicBezTo>
                  <a:pt x="4079" y="21898"/>
                  <a:pt x="4815" y="22396"/>
                  <a:pt x="5698" y="22565"/>
                </a:cubicBezTo>
                <a:cubicBezTo>
                  <a:pt x="5918" y="22610"/>
                  <a:pt x="6138" y="22631"/>
                  <a:pt x="6356" y="22631"/>
                </a:cubicBezTo>
                <a:cubicBezTo>
                  <a:pt x="7004" y="22631"/>
                  <a:pt x="7632" y="22437"/>
                  <a:pt x="8204" y="22056"/>
                </a:cubicBezTo>
                <a:lnTo>
                  <a:pt x="14881" y="17615"/>
                </a:lnTo>
                <a:cubicBezTo>
                  <a:pt x="15537" y="17179"/>
                  <a:pt x="16006" y="16579"/>
                  <a:pt x="16244" y="15872"/>
                </a:cubicBezTo>
                <a:cubicBezTo>
                  <a:pt x="16272" y="15787"/>
                  <a:pt x="16301" y="15697"/>
                  <a:pt x="16323" y="15606"/>
                </a:cubicBezTo>
                <a:cubicBezTo>
                  <a:pt x="16538" y="14729"/>
                  <a:pt x="16380" y="13824"/>
                  <a:pt x="15871" y="13060"/>
                </a:cubicBezTo>
                <a:cubicBezTo>
                  <a:pt x="15390" y="12336"/>
                  <a:pt x="14666" y="11861"/>
                  <a:pt x="13783" y="11680"/>
                </a:cubicBezTo>
                <a:cubicBezTo>
                  <a:pt x="13565" y="11638"/>
                  <a:pt x="13348" y="11617"/>
                  <a:pt x="13133" y="11617"/>
                </a:cubicBezTo>
                <a:cubicBezTo>
                  <a:pt x="12479" y="11617"/>
                  <a:pt x="11846" y="11811"/>
                  <a:pt x="11271" y="12194"/>
                </a:cubicBezTo>
                <a:lnTo>
                  <a:pt x="7440" y="14741"/>
                </a:lnTo>
                <a:lnTo>
                  <a:pt x="7090" y="14214"/>
                </a:lnTo>
                <a:lnTo>
                  <a:pt x="10020" y="12257"/>
                </a:lnTo>
                <a:cubicBezTo>
                  <a:pt x="10750" y="11776"/>
                  <a:pt x="11248" y="11091"/>
                  <a:pt x="11463" y="10288"/>
                </a:cubicBezTo>
                <a:cubicBezTo>
                  <a:pt x="11695" y="9411"/>
                  <a:pt x="11542" y="8500"/>
                  <a:pt x="11022" y="7725"/>
                </a:cubicBezTo>
                <a:cubicBezTo>
                  <a:pt x="10501" y="6944"/>
                  <a:pt x="9754" y="6446"/>
                  <a:pt x="8855" y="6299"/>
                </a:cubicBezTo>
                <a:cubicBezTo>
                  <a:pt x="8665" y="6266"/>
                  <a:pt x="8476" y="6250"/>
                  <a:pt x="8288" y="6250"/>
                </a:cubicBezTo>
                <a:cubicBezTo>
                  <a:pt x="7631" y="6250"/>
                  <a:pt x="6993" y="6449"/>
                  <a:pt x="6416" y="6836"/>
                </a:cubicBezTo>
                <a:lnTo>
                  <a:pt x="3480" y="8788"/>
                </a:lnTo>
                <a:lnTo>
                  <a:pt x="3327" y="8556"/>
                </a:lnTo>
                <a:lnTo>
                  <a:pt x="7157" y="6005"/>
                </a:lnTo>
                <a:cubicBezTo>
                  <a:pt x="7882" y="5524"/>
                  <a:pt x="8380" y="4839"/>
                  <a:pt x="8595" y="4041"/>
                </a:cubicBezTo>
                <a:cubicBezTo>
                  <a:pt x="8826" y="3159"/>
                  <a:pt x="8674" y="2248"/>
                  <a:pt x="8153" y="1473"/>
                </a:cubicBezTo>
                <a:cubicBezTo>
                  <a:pt x="7633" y="692"/>
                  <a:pt x="6886" y="200"/>
                  <a:pt x="5986" y="47"/>
                </a:cubicBezTo>
                <a:cubicBezTo>
                  <a:pt x="5802" y="16"/>
                  <a:pt x="5618" y="1"/>
                  <a:pt x="5434"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8287950" y="27963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7556375" y="10651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8320300" y="9663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400750" y="29324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1149500" y="35022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806800" y="1681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32"/>
          <p:cNvGrpSpPr/>
          <p:nvPr/>
        </p:nvGrpSpPr>
        <p:grpSpPr>
          <a:xfrm>
            <a:off x="8617367" y="3844736"/>
            <a:ext cx="304102" cy="458848"/>
            <a:chOff x="2131550" y="2253075"/>
            <a:chExt cx="93100" cy="140475"/>
          </a:xfrm>
        </p:grpSpPr>
        <p:sp>
          <p:nvSpPr>
            <p:cNvPr id="610" name="Google Shape;610;p3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32"/>
          <p:cNvGrpSpPr/>
          <p:nvPr/>
        </p:nvGrpSpPr>
        <p:grpSpPr>
          <a:xfrm>
            <a:off x="297392" y="370361"/>
            <a:ext cx="304102" cy="458848"/>
            <a:chOff x="2131550" y="2253075"/>
            <a:chExt cx="93100" cy="140475"/>
          </a:xfrm>
        </p:grpSpPr>
        <p:sp>
          <p:nvSpPr>
            <p:cNvPr id="615" name="Google Shape;615;p32"/>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5"/>
        <p:cNvGrpSpPr/>
        <p:nvPr/>
      </p:nvGrpSpPr>
      <p:grpSpPr>
        <a:xfrm>
          <a:off x="0" y="0"/>
          <a:ext cx="0" cy="0"/>
          <a:chOff x="0" y="0"/>
          <a:chExt cx="0" cy="0"/>
        </a:xfrm>
      </p:grpSpPr>
      <p:sp>
        <p:nvSpPr>
          <p:cNvPr id="256" name="Google Shape;256;p15"/>
          <p:cNvSpPr/>
          <p:nvPr/>
        </p:nvSpPr>
        <p:spPr>
          <a:xfrm>
            <a:off x="788000" y="0"/>
            <a:ext cx="5716212" cy="4926395"/>
          </a:xfrm>
          <a:custGeom>
            <a:avLst/>
            <a:gdLst/>
            <a:ahLst/>
            <a:cxnLst/>
            <a:rect l="l" t="t" r="r" b="b"/>
            <a:pathLst>
              <a:path w="19939" h="17184" extrusionOk="0">
                <a:moveTo>
                  <a:pt x="8419" y="0"/>
                </a:moveTo>
                <a:lnTo>
                  <a:pt x="1601" y="3967"/>
                </a:lnTo>
                <a:cubicBezTo>
                  <a:pt x="1545" y="3995"/>
                  <a:pt x="1488" y="4034"/>
                  <a:pt x="1437" y="4068"/>
                </a:cubicBezTo>
                <a:cubicBezTo>
                  <a:pt x="1154" y="4278"/>
                  <a:pt x="911" y="4515"/>
                  <a:pt x="713" y="4776"/>
                </a:cubicBezTo>
                <a:cubicBezTo>
                  <a:pt x="226" y="5415"/>
                  <a:pt x="0" y="6162"/>
                  <a:pt x="51" y="6931"/>
                </a:cubicBezTo>
                <a:cubicBezTo>
                  <a:pt x="91" y="7537"/>
                  <a:pt x="351" y="8419"/>
                  <a:pt x="1341" y="9172"/>
                </a:cubicBezTo>
                <a:cubicBezTo>
                  <a:pt x="1873" y="9574"/>
                  <a:pt x="2512" y="9789"/>
                  <a:pt x="3191" y="9806"/>
                </a:cubicBezTo>
                <a:cubicBezTo>
                  <a:pt x="3220" y="9806"/>
                  <a:pt x="3248" y="9807"/>
                  <a:pt x="3277" y="9807"/>
                </a:cubicBezTo>
                <a:cubicBezTo>
                  <a:pt x="3891" y="9807"/>
                  <a:pt x="4484" y="9631"/>
                  <a:pt x="5036" y="9291"/>
                </a:cubicBezTo>
                <a:lnTo>
                  <a:pt x="6665" y="8357"/>
                </a:lnTo>
                <a:lnTo>
                  <a:pt x="10377" y="11169"/>
                </a:lnTo>
                <a:lnTo>
                  <a:pt x="9924" y="13008"/>
                </a:lnTo>
                <a:cubicBezTo>
                  <a:pt x="9766" y="13647"/>
                  <a:pt x="9766" y="14275"/>
                  <a:pt x="9935" y="14869"/>
                </a:cubicBezTo>
                <a:cubicBezTo>
                  <a:pt x="10128" y="15543"/>
                  <a:pt x="10524" y="16120"/>
                  <a:pt x="11078" y="16539"/>
                </a:cubicBezTo>
                <a:cubicBezTo>
                  <a:pt x="11633" y="16963"/>
                  <a:pt x="12301" y="17184"/>
                  <a:pt x="13019" y="17184"/>
                </a:cubicBezTo>
                <a:cubicBezTo>
                  <a:pt x="13127" y="17184"/>
                  <a:pt x="13240" y="17178"/>
                  <a:pt x="13347" y="17167"/>
                </a:cubicBezTo>
                <a:cubicBezTo>
                  <a:pt x="14264" y="17082"/>
                  <a:pt x="15050" y="16635"/>
                  <a:pt x="15633" y="15865"/>
                </a:cubicBezTo>
                <a:cubicBezTo>
                  <a:pt x="15882" y="15537"/>
                  <a:pt x="16069" y="15152"/>
                  <a:pt x="16193" y="14717"/>
                </a:cubicBezTo>
                <a:cubicBezTo>
                  <a:pt x="16199" y="14700"/>
                  <a:pt x="16205" y="14683"/>
                  <a:pt x="16210" y="14660"/>
                </a:cubicBezTo>
                <a:lnTo>
                  <a:pt x="19939" y="6"/>
                </a:lnTo>
                <a:lnTo>
                  <a:pt x="19939" y="0"/>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8676600" y="4711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8133400" y="43146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8596450" y="28289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637625" y="36563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196075" y="13632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717775" y="22621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15"/>
          <p:cNvGrpSpPr/>
          <p:nvPr/>
        </p:nvGrpSpPr>
        <p:grpSpPr>
          <a:xfrm>
            <a:off x="422117" y="4109786"/>
            <a:ext cx="304102" cy="458848"/>
            <a:chOff x="2131550" y="2253075"/>
            <a:chExt cx="93100" cy="140475"/>
          </a:xfrm>
        </p:grpSpPr>
        <p:sp>
          <p:nvSpPr>
            <p:cNvPr id="264" name="Google Shape;264;p1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5"/>
          <p:cNvGrpSpPr/>
          <p:nvPr/>
        </p:nvGrpSpPr>
        <p:grpSpPr>
          <a:xfrm>
            <a:off x="8173192" y="1101061"/>
            <a:ext cx="304102" cy="458848"/>
            <a:chOff x="2131550" y="2253075"/>
            <a:chExt cx="93100" cy="140475"/>
          </a:xfrm>
        </p:grpSpPr>
        <p:sp>
          <p:nvSpPr>
            <p:cNvPr id="269" name="Google Shape;269;p1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5"/>
          <p:cNvSpPr txBox="1">
            <a:spLocks noGrp="1"/>
          </p:cNvSpPr>
          <p:nvPr>
            <p:ph type="title"/>
          </p:nvPr>
        </p:nvSpPr>
        <p:spPr>
          <a:xfrm>
            <a:off x="1085100" y="438312"/>
            <a:ext cx="69738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74" name="Google Shape;274;p15"/>
          <p:cNvSpPr txBox="1">
            <a:spLocks noGrp="1"/>
          </p:cNvSpPr>
          <p:nvPr>
            <p:ph type="subTitle" idx="1"/>
          </p:nvPr>
        </p:nvSpPr>
        <p:spPr>
          <a:xfrm>
            <a:off x="1384075" y="1865192"/>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75" name="Google Shape;275;p15"/>
          <p:cNvSpPr txBox="1">
            <a:spLocks noGrp="1"/>
          </p:cNvSpPr>
          <p:nvPr>
            <p:ph type="subTitle" idx="2"/>
          </p:nvPr>
        </p:nvSpPr>
        <p:spPr>
          <a:xfrm>
            <a:off x="1384075" y="2222946"/>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6" name="Google Shape;276;p15"/>
          <p:cNvSpPr txBox="1">
            <a:spLocks noGrp="1"/>
          </p:cNvSpPr>
          <p:nvPr>
            <p:ph type="subTitle" idx="3"/>
          </p:nvPr>
        </p:nvSpPr>
        <p:spPr>
          <a:xfrm>
            <a:off x="3716100" y="1865192"/>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77" name="Google Shape;277;p15"/>
          <p:cNvSpPr txBox="1">
            <a:spLocks noGrp="1"/>
          </p:cNvSpPr>
          <p:nvPr>
            <p:ph type="subTitle" idx="4"/>
          </p:nvPr>
        </p:nvSpPr>
        <p:spPr>
          <a:xfrm>
            <a:off x="3716100" y="2222946"/>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8" name="Google Shape;278;p15"/>
          <p:cNvSpPr txBox="1">
            <a:spLocks noGrp="1"/>
          </p:cNvSpPr>
          <p:nvPr>
            <p:ph type="subTitle" idx="5"/>
          </p:nvPr>
        </p:nvSpPr>
        <p:spPr>
          <a:xfrm>
            <a:off x="6048125" y="1865192"/>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79" name="Google Shape;279;p15"/>
          <p:cNvSpPr txBox="1">
            <a:spLocks noGrp="1"/>
          </p:cNvSpPr>
          <p:nvPr>
            <p:ph type="subTitle" idx="6"/>
          </p:nvPr>
        </p:nvSpPr>
        <p:spPr>
          <a:xfrm>
            <a:off x="6048125" y="2222946"/>
            <a:ext cx="17118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15"/>
          <p:cNvSpPr txBox="1">
            <a:spLocks noGrp="1"/>
          </p:cNvSpPr>
          <p:nvPr>
            <p:ph type="subTitle" idx="7"/>
          </p:nvPr>
        </p:nvSpPr>
        <p:spPr>
          <a:xfrm>
            <a:off x="1384075" y="3698645"/>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81" name="Google Shape;281;p15"/>
          <p:cNvSpPr txBox="1">
            <a:spLocks noGrp="1"/>
          </p:cNvSpPr>
          <p:nvPr>
            <p:ph type="subTitle" idx="8"/>
          </p:nvPr>
        </p:nvSpPr>
        <p:spPr>
          <a:xfrm>
            <a:off x="1384075" y="4056399"/>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2" name="Google Shape;282;p15"/>
          <p:cNvSpPr txBox="1">
            <a:spLocks noGrp="1"/>
          </p:cNvSpPr>
          <p:nvPr>
            <p:ph type="subTitle" idx="9"/>
          </p:nvPr>
        </p:nvSpPr>
        <p:spPr>
          <a:xfrm>
            <a:off x="3716100" y="3698645"/>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83" name="Google Shape;283;p15"/>
          <p:cNvSpPr txBox="1">
            <a:spLocks noGrp="1"/>
          </p:cNvSpPr>
          <p:nvPr>
            <p:ph type="subTitle" idx="13"/>
          </p:nvPr>
        </p:nvSpPr>
        <p:spPr>
          <a:xfrm>
            <a:off x="3716100" y="4056399"/>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4" name="Google Shape;284;p15"/>
          <p:cNvSpPr txBox="1">
            <a:spLocks noGrp="1"/>
          </p:cNvSpPr>
          <p:nvPr>
            <p:ph type="subTitle" idx="14"/>
          </p:nvPr>
        </p:nvSpPr>
        <p:spPr>
          <a:xfrm>
            <a:off x="6048125" y="3698645"/>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285" name="Google Shape;285;p15"/>
          <p:cNvSpPr txBox="1">
            <a:spLocks noGrp="1"/>
          </p:cNvSpPr>
          <p:nvPr>
            <p:ph type="subTitle" idx="15"/>
          </p:nvPr>
        </p:nvSpPr>
        <p:spPr>
          <a:xfrm>
            <a:off x="6048125" y="4056399"/>
            <a:ext cx="1711800" cy="625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extLst>
      <p:ext uri="{BB962C8B-B14F-4D97-AF65-F5344CB8AC3E}">
        <p14:creationId xmlns:p14="http://schemas.microsoft.com/office/powerpoint/2010/main" val="2615398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3889848" y="1452976"/>
            <a:ext cx="5254143" cy="3690538"/>
          </a:xfrm>
          <a:custGeom>
            <a:avLst/>
            <a:gdLst/>
            <a:ahLst/>
            <a:cxnLst/>
            <a:rect l="l" t="t" r="r" b="b"/>
            <a:pathLst>
              <a:path w="20081" h="14105" extrusionOk="0">
                <a:moveTo>
                  <a:pt x="10621" y="6370"/>
                </a:moveTo>
                <a:cubicBezTo>
                  <a:pt x="9947" y="6675"/>
                  <a:pt x="9218" y="7060"/>
                  <a:pt x="8454" y="7513"/>
                </a:cubicBezTo>
                <a:cubicBezTo>
                  <a:pt x="7894" y="7835"/>
                  <a:pt x="7384" y="8090"/>
                  <a:pt x="6954" y="8259"/>
                </a:cubicBezTo>
                <a:cubicBezTo>
                  <a:pt x="6853" y="8305"/>
                  <a:pt x="6773" y="8327"/>
                  <a:pt x="6705" y="8344"/>
                </a:cubicBezTo>
                <a:cubicBezTo>
                  <a:pt x="6717" y="8322"/>
                  <a:pt x="6728" y="8299"/>
                  <a:pt x="6745" y="8271"/>
                </a:cubicBezTo>
                <a:cubicBezTo>
                  <a:pt x="6836" y="8107"/>
                  <a:pt x="7034" y="7829"/>
                  <a:pt x="7464" y="7450"/>
                </a:cubicBezTo>
                <a:cubicBezTo>
                  <a:pt x="7645" y="7298"/>
                  <a:pt x="7882" y="7145"/>
                  <a:pt x="8177" y="7009"/>
                </a:cubicBezTo>
                <a:cubicBezTo>
                  <a:pt x="8533" y="6839"/>
                  <a:pt x="8901" y="6698"/>
                  <a:pt x="9257" y="6596"/>
                </a:cubicBezTo>
                <a:cubicBezTo>
                  <a:pt x="9625" y="6489"/>
                  <a:pt x="9829" y="6472"/>
                  <a:pt x="9919" y="6472"/>
                </a:cubicBezTo>
                <a:cubicBezTo>
                  <a:pt x="9964" y="6472"/>
                  <a:pt x="10015" y="6472"/>
                  <a:pt x="10061" y="6466"/>
                </a:cubicBezTo>
                <a:cubicBezTo>
                  <a:pt x="10253" y="6455"/>
                  <a:pt x="10440" y="6421"/>
                  <a:pt x="10621" y="6370"/>
                </a:cubicBezTo>
                <a:close/>
                <a:moveTo>
                  <a:pt x="9456" y="0"/>
                </a:moveTo>
                <a:cubicBezTo>
                  <a:pt x="9393" y="0"/>
                  <a:pt x="9328" y="2"/>
                  <a:pt x="9263" y="5"/>
                </a:cubicBezTo>
                <a:cubicBezTo>
                  <a:pt x="8307" y="16"/>
                  <a:pt x="7283" y="242"/>
                  <a:pt x="6208" y="667"/>
                </a:cubicBezTo>
                <a:cubicBezTo>
                  <a:pt x="5144" y="1091"/>
                  <a:pt x="4131" y="1725"/>
                  <a:pt x="3192" y="2539"/>
                </a:cubicBezTo>
                <a:cubicBezTo>
                  <a:pt x="2173" y="3422"/>
                  <a:pt x="1381" y="4435"/>
                  <a:pt x="838" y="5538"/>
                </a:cubicBezTo>
                <a:cubicBezTo>
                  <a:pt x="250" y="6732"/>
                  <a:pt x="1" y="7971"/>
                  <a:pt x="108" y="9216"/>
                </a:cubicBezTo>
                <a:cubicBezTo>
                  <a:pt x="221" y="10517"/>
                  <a:pt x="753" y="11733"/>
                  <a:pt x="1698" y="12814"/>
                </a:cubicBezTo>
                <a:cubicBezTo>
                  <a:pt x="2145" y="13335"/>
                  <a:pt x="2637" y="13765"/>
                  <a:pt x="3169" y="14104"/>
                </a:cubicBezTo>
                <a:lnTo>
                  <a:pt x="10032" y="14104"/>
                </a:lnTo>
                <a:cubicBezTo>
                  <a:pt x="10445" y="13900"/>
                  <a:pt x="10864" y="13663"/>
                  <a:pt x="11283" y="13391"/>
                </a:cubicBezTo>
                <a:lnTo>
                  <a:pt x="11294" y="13386"/>
                </a:lnTo>
                <a:cubicBezTo>
                  <a:pt x="11939" y="12967"/>
                  <a:pt x="12499" y="12667"/>
                  <a:pt x="12952" y="12509"/>
                </a:cubicBezTo>
                <a:cubicBezTo>
                  <a:pt x="13150" y="12435"/>
                  <a:pt x="13297" y="12401"/>
                  <a:pt x="13399" y="12384"/>
                </a:cubicBezTo>
                <a:lnTo>
                  <a:pt x="13399" y="12384"/>
                </a:lnTo>
                <a:cubicBezTo>
                  <a:pt x="13371" y="12475"/>
                  <a:pt x="13325" y="12571"/>
                  <a:pt x="13269" y="12673"/>
                </a:cubicBezTo>
                <a:cubicBezTo>
                  <a:pt x="13122" y="12939"/>
                  <a:pt x="12912" y="13193"/>
                  <a:pt x="12635" y="13431"/>
                </a:cubicBezTo>
                <a:cubicBezTo>
                  <a:pt x="12296" y="13731"/>
                  <a:pt x="11962" y="13963"/>
                  <a:pt x="11667" y="14104"/>
                </a:cubicBezTo>
                <a:lnTo>
                  <a:pt x="19736" y="14104"/>
                </a:lnTo>
                <a:cubicBezTo>
                  <a:pt x="19979" y="13284"/>
                  <a:pt x="20081" y="12441"/>
                  <a:pt x="20030" y="11592"/>
                </a:cubicBezTo>
                <a:cubicBezTo>
                  <a:pt x="19951" y="10234"/>
                  <a:pt x="19425" y="8984"/>
                  <a:pt x="18468" y="7892"/>
                </a:cubicBezTo>
                <a:cubicBezTo>
                  <a:pt x="17772" y="7088"/>
                  <a:pt x="17026" y="6489"/>
                  <a:pt x="16245" y="6109"/>
                </a:cubicBezTo>
                <a:cubicBezTo>
                  <a:pt x="15499" y="5747"/>
                  <a:pt x="14709" y="5564"/>
                  <a:pt x="13890" y="5564"/>
                </a:cubicBezTo>
                <a:cubicBezTo>
                  <a:pt x="13789" y="5564"/>
                  <a:pt x="13688" y="5566"/>
                  <a:pt x="13586" y="5572"/>
                </a:cubicBezTo>
                <a:cubicBezTo>
                  <a:pt x="12867" y="5612"/>
                  <a:pt x="12109" y="5776"/>
                  <a:pt x="11334" y="6076"/>
                </a:cubicBezTo>
                <a:cubicBezTo>
                  <a:pt x="11492" y="5979"/>
                  <a:pt x="11645" y="5872"/>
                  <a:pt x="11786" y="5747"/>
                </a:cubicBezTo>
                <a:cubicBezTo>
                  <a:pt x="12460" y="5159"/>
                  <a:pt x="12833" y="4367"/>
                  <a:pt x="12873" y="3450"/>
                </a:cubicBezTo>
                <a:cubicBezTo>
                  <a:pt x="12912" y="2573"/>
                  <a:pt x="12641" y="1775"/>
                  <a:pt x="12092" y="1147"/>
                </a:cubicBezTo>
                <a:cubicBezTo>
                  <a:pt x="11632" y="618"/>
                  <a:pt x="10807" y="0"/>
                  <a:pt x="9456" y="0"/>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690750" y="11630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701300" y="637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160075" y="6371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159300" y="408013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18500" y="39324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55750" y="3172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2507500" y="13311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2145200" y="14744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409842" y="3986486"/>
            <a:ext cx="304102" cy="458848"/>
            <a:chOff x="2131550" y="2253075"/>
            <a:chExt cx="93100" cy="140475"/>
          </a:xfrm>
        </p:grpSpPr>
        <p:sp>
          <p:nvSpPr>
            <p:cNvPr id="37" name="Google Shape;37;p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1048417" y="481623"/>
            <a:ext cx="304102" cy="458848"/>
            <a:chOff x="2131550" y="2253075"/>
            <a:chExt cx="93100" cy="140475"/>
          </a:xfrm>
        </p:grpSpPr>
        <p:sp>
          <p:nvSpPr>
            <p:cNvPr id="42" name="Google Shape;42;p3"/>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3"/>
          <p:cNvSpPr txBox="1">
            <a:spLocks noGrp="1"/>
          </p:cNvSpPr>
          <p:nvPr>
            <p:ph type="title"/>
          </p:nvPr>
        </p:nvSpPr>
        <p:spPr>
          <a:xfrm>
            <a:off x="2962454" y="1901725"/>
            <a:ext cx="48876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7" name="Google Shape;47;p3"/>
          <p:cNvSpPr txBox="1">
            <a:spLocks noGrp="1"/>
          </p:cNvSpPr>
          <p:nvPr>
            <p:ph type="title" idx="2" hasCustomPrompt="1"/>
          </p:nvPr>
        </p:nvSpPr>
        <p:spPr>
          <a:xfrm>
            <a:off x="1352522" y="2088100"/>
            <a:ext cx="1313700" cy="104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6000">
                <a:solidFill>
                  <a:schemeClr val="l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48" name="Google Shape;48;p3"/>
          <p:cNvSpPr txBox="1">
            <a:spLocks noGrp="1"/>
          </p:cNvSpPr>
          <p:nvPr>
            <p:ph type="subTitle" idx="1"/>
          </p:nvPr>
        </p:nvSpPr>
        <p:spPr>
          <a:xfrm>
            <a:off x="2965200" y="2799550"/>
            <a:ext cx="5007900" cy="442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1"/>
                </a:solidFill>
                <a:latin typeface="Carter One"/>
                <a:ea typeface="Carter One"/>
                <a:cs typeface="Carter One"/>
                <a:sym typeface="Carter One"/>
              </a:defRPr>
            </a:lvl1pPr>
            <a:lvl2pPr lvl="1" rtl="0">
              <a:spcBef>
                <a:spcPts val="0"/>
              </a:spcBef>
              <a:spcAft>
                <a:spcPts val="0"/>
              </a:spcAft>
              <a:buNone/>
              <a:defRPr>
                <a:solidFill>
                  <a:schemeClr val="accent1"/>
                </a:solidFill>
                <a:latin typeface="Carter One"/>
                <a:ea typeface="Carter One"/>
                <a:cs typeface="Carter One"/>
                <a:sym typeface="Carter One"/>
              </a:defRPr>
            </a:lvl2pPr>
            <a:lvl3pPr lvl="2" rtl="0">
              <a:spcBef>
                <a:spcPts val="0"/>
              </a:spcBef>
              <a:spcAft>
                <a:spcPts val="0"/>
              </a:spcAft>
              <a:buNone/>
              <a:defRPr>
                <a:solidFill>
                  <a:schemeClr val="accent1"/>
                </a:solidFill>
                <a:latin typeface="Carter One"/>
                <a:ea typeface="Carter One"/>
                <a:cs typeface="Carter One"/>
                <a:sym typeface="Carter One"/>
              </a:defRPr>
            </a:lvl3pPr>
            <a:lvl4pPr lvl="3" rtl="0">
              <a:spcBef>
                <a:spcPts val="0"/>
              </a:spcBef>
              <a:spcAft>
                <a:spcPts val="0"/>
              </a:spcAft>
              <a:buNone/>
              <a:defRPr>
                <a:solidFill>
                  <a:schemeClr val="accent1"/>
                </a:solidFill>
                <a:latin typeface="Carter One"/>
                <a:ea typeface="Carter One"/>
                <a:cs typeface="Carter One"/>
                <a:sym typeface="Carter One"/>
              </a:defRPr>
            </a:lvl4pPr>
            <a:lvl5pPr lvl="4" rtl="0">
              <a:spcBef>
                <a:spcPts val="0"/>
              </a:spcBef>
              <a:spcAft>
                <a:spcPts val="0"/>
              </a:spcAft>
              <a:buNone/>
              <a:defRPr>
                <a:solidFill>
                  <a:schemeClr val="accent1"/>
                </a:solidFill>
                <a:latin typeface="Carter One"/>
                <a:ea typeface="Carter One"/>
                <a:cs typeface="Carter One"/>
                <a:sym typeface="Carter One"/>
              </a:defRPr>
            </a:lvl5pPr>
            <a:lvl6pPr lvl="5" rtl="0">
              <a:spcBef>
                <a:spcPts val="0"/>
              </a:spcBef>
              <a:spcAft>
                <a:spcPts val="0"/>
              </a:spcAft>
              <a:buNone/>
              <a:defRPr>
                <a:solidFill>
                  <a:schemeClr val="accent1"/>
                </a:solidFill>
                <a:latin typeface="Carter One"/>
                <a:ea typeface="Carter One"/>
                <a:cs typeface="Carter One"/>
                <a:sym typeface="Carter One"/>
              </a:defRPr>
            </a:lvl6pPr>
            <a:lvl7pPr lvl="6" rtl="0">
              <a:spcBef>
                <a:spcPts val="0"/>
              </a:spcBef>
              <a:spcAft>
                <a:spcPts val="0"/>
              </a:spcAft>
              <a:buNone/>
              <a:defRPr>
                <a:solidFill>
                  <a:schemeClr val="accent1"/>
                </a:solidFill>
                <a:latin typeface="Carter One"/>
                <a:ea typeface="Carter One"/>
                <a:cs typeface="Carter One"/>
                <a:sym typeface="Carter One"/>
              </a:defRPr>
            </a:lvl7pPr>
            <a:lvl8pPr lvl="7" rtl="0">
              <a:spcBef>
                <a:spcPts val="0"/>
              </a:spcBef>
              <a:spcAft>
                <a:spcPts val="0"/>
              </a:spcAft>
              <a:buNone/>
              <a:defRPr>
                <a:solidFill>
                  <a:schemeClr val="accent1"/>
                </a:solidFill>
                <a:latin typeface="Carter One"/>
                <a:ea typeface="Carter One"/>
                <a:cs typeface="Carter One"/>
                <a:sym typeface="Carter One"/>
              </a:defRPr>
            </a:lvl8pPr>
            <a:lvl9pPr lvl="8" rtl="0">
              <a:spcBef>
                <a:spcPts val="0"/>
              </a:spcBef>
              <a:spcAft>
                <a:spcPts val="0"/>
              </a:spcAft>
              <a:buNone/>
              <a:defRPr>
                <a:solidFill>
                  <a:schemeClr val="accent1"/>
                </a:solidFill>
                <a:latin typeface="Carter One"/>
                <a:ea typeface="Carter One"/>
                <a:cs typeface="Carter One"/>
                <a:sym typeface="Carter 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51" name="Google Shape;51;p4"/>
          <p:cNvSpPr txBox="1">
            <a:spLocks noGrp="1"/>
          </p:cNvSpPr>
          <p:nvPr>
            <p:ph type="subTitle" idx="1"/>
          </p:nvPr>
        </p:nvSpPr>
        <p:spPr>
          <a:xfrm>
            <a:off x="726300" y="1280750"/>
            <a:ext cx="7691400" cy="3323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a:endParaRPr/>
          </a:p>
        </p:txBody>
      </p:sp>
      <p:sp>
        <p:nvSpPr>
          <p:cNvPr id="52" name="Google Shape;52;p4"/>
          <p:cNvSpPr/>
          <p:nvPr/>
        </p:nvSpPr>
        <p:spPr>
          <a:xfrm>
            <a:off x="0" y="593850"/>
            <a:ext cx="2958579" cy="4048525"/>
          </a:xfrm>
          <a:custGeom>
            <a:avLst/>
            <a:gdLst/>
            <a:ahLst/>
            <a:cxnLst/>
            <a:rect l="l" t="t" r="r" b="b"/>
            <a:pathLst>
              <a:path w="16539" h="22632" extrusionOk="0">
                <a:moveTo>
                  <a:pt x="5434" y="1"/>
                </a:moveTo>
                <a:cubicBezTo>
                  <a:pt x="4774" y="1"/>
                  <a:pt x="4128" y="199"/>
                  <a:pt x="3548" y="584"/>
                </a:cubicBezTo>
                <a:lnTo>
                  <a:pt x="0" y="2944"/>
                </a:lnTo>
                <a:lnTo>
                  <a:pt x="0" y="15770"/>
                </a:lnTo>
                <a:lnTo>
                  <a:pt x="3570" y="21134"/>
                </a:lnTo>
                <a:cubicBezTo>
                  <a:pt x="4079" y="21898"/>
                  <a:pt x="4815" y="22396"/>
                  <a:pt x="5698" y="22565"/>
                </a:cubicBezTo>
                <a:cubicBezTo>
                  <a:pt x="5918" y="22610"/>
                  <a:pt x="6138" y="22631"/>
                  <a:pt x="6356" y="22631"/>
                </a:cubicBezTo>
                <a:cubicBezTo>
                  <a:pt x="7004" y="22631"/>
                  <a:pt x="7632" y="22437"/>
                  <a:pt x="8204" y="22056"/>
                </a:cubicBezTo>
                <a:lnTo>
                  <a:pt x="14881" y="17615"/>
                </a:lnTo>
                <a:cubicBezTo>
                  <a:pt x="15537" y="17179"/>
                  <a:pt x="16006" y="16579"/>
                  <a:pt x="16244" y="15872"/>
                </a:cubicBezTo>
                <a:cubicBezTo>
                  <a:pt x="16272" y="15787"/>
                  <a:pt x="16301" y="15697"/>
                  <a:pt x="16323" y="15606"/>
                </a:cubicBezTo>
                <a:cubicBezTo>
                  <a:pt x="16538" y="14729"/>
                  <a:pt x="16380" y="13824"/>
                  <a:pt x="15871" y="13060"/>
                </a:cubicBezTo>
                <a:cubicBezTo>
                  <a:pt x="15390" y="12336"/>
                  <a:pt x="14666" y="11861"/>
                  <a:pt x="13783" y="11680"/>
                </a:cubicBezTo>
                <a:cubicBezTo>
                  <a:pt x="13565" y="11638"/>
                  <a:pt x="13348" y="11617"/>
                  <a:pt x="13133" y="11617"/>
                </a:cubicBezTo>
                <a:cubicBezTo>
                  <a:pt x="12479" y="11617"/>
                  <a:pt x="11846" y="11811"/>
                  <a:pt x="11271" y="12194"/>
                </a:cubicBezTo>
                <a:lnTo>
                  <a:pt x="7440" y="14741"/>
                </a:lnTo>
                <a:lnTo>
                  <a:pt x="7090" y="14214"/>
                </a:lnTo>
                <a:lnTo>
                  <a:pt x="10020" y="12257"/>
                </a:lnTo>
                <a:cubicBezTo>
                  <a:pt x="10750" y="11776"/>
                  <a:pt x="11248" y="11091"/>
                  <a:pt x="11463" y="10288"/>
                </a:cubicBezTo>
                <a:cubicBezTo>
                  <a:pt x="11695" y="9411"/>
                  <a:pt x="11542" y="8500"/>
                  <a:pt x="11022" y="7725"/>
                </a:cubicBezTo>
                <a:cubicBezTo>
                  <a:pt x="10501" y="6944"/>
                  <a:pt x="9754" y="6446"/>
                  <a:pt x="8855" y="6299"/>
                </a:cubicBezTo>
                <a:cubicBezTo>
                  <a:pt x="8665" y="6266"/>
                  <a:pt x="8476" y="6250"/>
                  <a:pt x="8288" y="6250"/>
                </a:cubicBezTo>
                <a:cubicBezTo>
                  <a:pt x="7631" y="6250"/>
                  <a:pt x="6993" y="6449"/>
                  <a:pt x="6416" y="6836"/>
                </a:cubicBezTo>
                <a:lnTo>
                  <a:pt x="3480" y="8788"/>
                </a:lnTo>
                <a:lnTo>
                  <a:pt x="3327" y="8556"/>
                </a:lnTo>
                <a:lnTo>
                  <a:pt x="7157" y="6005"/>
                </a:lnTo>
                <a:cubicBezTo>
                  <a:pt x="7882" y="5524"/>
                  <a:pt x="8380" y="4839"/>
                  <a:pt x="8595" y="4041"/>
                </a:cubicBezTo>
                <a:cubicBezTo>
                  <a:pt x="8826" y="3159"/>
                  <a:pt x="8674" y="2248"/>
                  <a:pt x="8153" y="1473"/>
                </a:cubicBezTo>
                <a:cubicBezTo>
                  <a:pt x="7633" y="692"/>
                  <a:pt x="6886" y="200"/>
                  <a:pt x="5986" y="47"/>
                </a:cubicBezTo>
                <a:cubicBezTo>
                  <a:pt x="5802" y="16"/>
                  <a:pt x="5618" y="1"/>
                  <a:pt x="5434" y="1"/>
                </a:cubicBezTo>
                <a:close/>
              </a:path>
            </a:pathLst>
          </a:custGeom>
          <a:solidFill>
            <a:srgbClr val="FF7CAD">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4"/>
          <p:cNvGrpSpPr/>
          <p:nvPr/>
        </p:nvGrpSpPr>
        <p:grpSpPr>
          <a:xfrm>
            <a:off x="8048767" y="498286"/>
            <a:ext cx="304102" cy="458848"/>
            <a:chOff x="2131550" y="2253075"/>
            <a:chExt cx="93100" cy="140475"/>
          </a:xfrm>
        </p:grpSpPr>
        <p:sp>
          <p:nvSpPr>
            <p:cNvPr id="54" name="Google Shape;54;p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4"/>
          <p:cNvGrpSpPr/>
          <p:nvPr/>
        </p:nvGrpSpPr>
        <p:grpSpPr>
          <a:xfrm>
            <a:off x="254717" y="3707611"/>
            <a:ext cx="304102" cy="458848"/>
            <a:chOff x="2131550" y="2253075"/>
            <a:chExt cx="93100" cy="140475"/>
          </a:xfrm>
        </p:grpSpPr>
        <p:sp>
          <p:nvSpPr>
            <p:cNvPr id="59" name="Google Shape;59;p4"/>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p:nvPr/>
        </p:nvSpPr>
        <p:spPr>
          <a:xfrm>
            <a:off x="8471000" y="15713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8850150" y="37979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8746900" y="85925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868375" y="48018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34550" y="20312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275225" y="60443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5"/>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400"/>
              <a:buNone/>
              <a:defRPr/>
            </a:lvl1pPr>
            <a:lvl2pPr lvl="1" algn="ctr">
              <a:spcBef>
                <a:spcPts val="0"/>
              </a:spcBef>
              <a:spcAft>
                <a:spcPts val="0"/>
              </a:spcAft>
              <a:buSzPts val="3400"/>
              <a:buNone/>
              <a:defRPr/>
            </a:lvl2pPr>
            <a:lvl3pPr lvl="2" algn="ctr">
              <a:spcBef>
                <a:spcPts val="0"/>
              </a:spcBef>
              <a:spcAft>
                <a:spcPts val="0"/>
              </a:spcAft>
              <a:buSzPts val="3400"/>
              <a:buNone/>
              <a:defRPr/>
            </a:lvl3pPr>
            <a:lvl4pPr lvl="3" algn="ctr">
              <a:spcBef>
                <a:spcPts val="0"/>
              </a:spcBef>
              <a:spcAft>
                <a:spcPts val="0"/>
              </a:spcAft>
              <a:buSzPts val="3400"/>
              <a:buNone/>
              <a:defRPr/>
            </a:lvl4pPr>
            <a:lvl5pPr lvl="4" algn="ctr">
              <a:spcBef>
                <a:spcPts val="0"/>
              </a:spcBef>
              <a:spcAft>
                <a:spcPts val="0"/>
              </a:spcAft>
              <a:buSzPts val="3400"/>
              <a:buNone/>
              <a:defRPr/>
            </a:lvl5pPr>
            <a:lvl6pPr lvl="5" algn="ctr">
              <a:spcBef>
                <a:spcPts val="0"/>
              </a:spcBef>
              <a:spcAft>
                <a:spcPts val="0"/>
              </a:spcAft>
              <a:buSzPts val="3400"/>
              <a:buNone/>
              <a:defRPr/>
            </a:lvl6pPr>
            <a:lvl7pPr lvl="6" algn="ctr">
              <a:spcBef>
                <a:spcPts val="0"/>
              </a:spcBef>
              <a:spcAft>
                <a:spcPts val="0"/>
              </a:spcAft>
              <a:buSzPts val="3400"/>
              <a:buNone/>
              <a:defRPr/>
            </a:lvl7pPr>
            <a:lvl8pPr lvl="7" algn="ctr">
              <a:spcBef>
                <a:spcPts val="0"/>
              </a:spcBef>
              <a:spcAft>
                <a:spcPts val="0"/>
              </a:spcAft>
              <a:buSzPts val="3400"/>
              <a:buNone/>
              <a:defRPr/>
            </a:lvl8pPr>
            <a:lvl9pPr lvl="8" algn="ctr">
              <a:spcBef>
                <a:spcPts val="0"/>
              </a:spcBef>
              <a:spcAft>
                <a:spcPts val="0"/>
              </a:spcAft>
              <a:buSzPts val="3400"/>
              <a:buNone/>
              <a:defRPr/>
            </a:lvl9pPr>
          </a:lstStyle>
          <a:p>
            <a:endParaRPr/>
          </a:p>
        </p:txBody>
      </p:sp>
      <p:sp>
        <p:nvSpPr>
          <p:cNvPr id="71" name="Google Shape;71;p5"/>
          <p:cNvSpPr txBox="1">
            <a:spLocks noGrp="1"/>
          </p:cNvSpPr>
          <p:nvPr>
            <p:ph type="subTitle" idx="1"/>
          </p:nvPr>
        </p:nvSpPr>
        <p:spPr>
          <a:xfrm>
            <a:off x="1782831" y="2527375"/>
            <a:ext cx="23427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72" name="Google Shape;72;p5"/>
          <p:cNvSpPr txBox="1">
            <a:spLocks noGrp="1"/>
          </p:cNvSpPr>
          <p:nvPr>
            <p:ph type="subTitle" idx="2"/>
          </p:nvPr>
        </p:nvSpPr>
        <p:spPr>
          <a:xfrm>
            <a:off x="1782844" y="2885250"/>
            <a:ext cx="23427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3" name="Google Shape;73;p5"/>
          <p:cNvSpPr txBox="1">
            <a:spLocks noGrp="1"/>
          </p:cNvSpPr>
          <p:nvPr>
            <p:ph type="subTitle" idx="3"/>
          </p:nvPr>
        </p:nvSpPr>
        <p:spPr>
          <a:xfrm>
            <a:off x="5018456" y="2527375"/>
            <a:ext cx="23427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900">
                <a:solidFill>
                  <a:schemeClr val="accent1"/>
                </a:solidFill>
                <a:latin typeface="Carter One"/>
                <a:ea typeface="Carter One"/>
                <a:cs typeface="Carter One"/>
                <a:sym typeface="Carter One"/>
              </a:defRPr>
            </a:lvl1pPr>
            <a:lvl2pPr lvl="1" algn="ctr" rtl="0">
              <a:spcBef>
                <a:spcPts val="0"/>
              </a:spcBef>
              <a:spcAft>
                <a:spcPts val="0"/>
              </a:spcAft>
              <a:buNone/>
              <a:defRPr sz="1900">
                <a:solidFill>
                  <a:schemeClr val="accent1"/>
                </a:solidFill>
                <a:latin typeface="Carter One"/>
                <a:ea typeface="Carter One"/>
                <a:cs typeface="Carter One"/>
                <a:sym typeface="Carter One"/>
              </a:defRPr>
            </a:lvl2pPr>
            <a:lvl3pPr lvl="2" algn="ctr" rtl="0">
              <a:spcBef>
                <a:spcPts val="0"/>
              </a:spcBef>
              <a:spcAft>
                <a:spcPts val="0"/>
              </a:spcAft>
              <a:buNone/>
              <a:defRPr sz="1900">
                <a:solidFill>
                  <a:schemeClr val="accent1"/>
                </a:solidFill>
                <a:latin typeface="Carter One"/>
                <a:ea typeface="Carter One"/>
                <a:cs typeface="Carter One"/>
                <a:sym typeface="Carter One"/>
              </a:defRPr>
            </a:lvl3pPr>
            <a:lvl4pPr lvl="3" algn="ctr" rtl="0">
              <a:spcBef>
                <a:spcPts val="0"/>
              </a:spcBef>
              <a:spcAft>
                <a:spcPts val="0"/>
              </a:spcAft>
              <a:buNone/>
              <a:defRPr sz="1900">
                <a:solidFill>
                  <a:schemeClr val="accent1"/>
                </a:solidFill>
                <a:latin typeface="Carter One"/>
                <a:ea typeface="Carter One"/>
                <a:cs typeface="Carter One"/>
                <a:sym typeface="Carter One"/>
              </a:defRPr>
            </a:lvl4pPr>
            <a:lvl5pPr lvl="4" algn="ctr" rtl="0">
              <a:spcBef>
                <a:spcPts val="0"/>
              </a:spcBef>
              <a:spcAft>
                <a:spcPts val="0"/>
              </a:spcAft>
              <a:buNone/>
              <a:defRPr sz="1900">
                <a:solidFill>
                  <a:schemeClr val="accent1"/>
                </a:solidFill>
                <a:latin typeface="Carter One"/>
                <a:ea typeface="Carter One"/>
                <a:cs typeface="Carter One"/>
                <a:sym typeface="Carter One"/>
              </a:defRPr>
            </a:lvl5pPr>
            <a:lvl6pPr lvl="5" algn="ctr" rtl="0">
              <a:spcBef>
                <a:spcPts val="0"/>
              </a:spcBef>
              <a:spcAft>
                <a:spcPts val="0"/>
              </a:spcAft>
              <a:buNone/>
              <a:defRPr sz="1900">
                <a:solidFill>
                  <a:schemeClr val="accent1"/>
                </a:solidFill>
                <a:latin typeface="Carter One"/>
                <a:ea typeface="Carter One"/>
                <a:cs typeface="Carter One"/>
                <a:sym typeface="Carter One"/>
              </a:defRPr>
            </a:lvl6pPr>
            <a:lvl7pPr lvl="6" algn="ctr" rtl="0">
              <a:spcBef>
                <a:spcPts val="0"/>
              </a:spcBef>
              <a:spcAft>
                <a:spcPts val="0"/>
              </a:spcAft>
              <a:buNone/>
              <a:defRPr sz="1900">
                <a:solidFill>
                  <a:schemeClr val="accent1"/>
                </a:solidFill>
                <a:latin typeface="Carter One"/>
                <a:ea typeface="Carter One"/>
                <a:cs typeface="Carter One"/>
                <a:sym typeface="Carter One"/>
              </a:defRPr>
            </a:lvl7pPr>
            <a:lvl8pPr lvl="7" algn="ctr" rtl="0">
              <a:spcBef>
                <a:spcPts val="0"/>
              </a:spcBef>
              <a:spcAft>
                <a:spcPts val="0"/>
              </a:spcAft>
              <a:buNone/>
              <a:defRPr sz="1900">
                <a:solidFill>
                  <a:schemeClr val="accent1"/>
                </a:solidFill>
                <a:latin typeface="Carter One"/>
                <a:ea typeface="Carter One"/>
                <a:cs typeface="Carter One"/>
                <a:sym typeface="Carter One"/>
              </a:defRPr>
            </a:lvl8pPr>
            <a:lvl9pPr lvl="8" algn="ctr" rtl="0">
              <a:spcBef>
                <a:spcPts val="0"/>
              </a:spcBef>
              <a:spcAft>
                <a:spcPts val="0"/>
              </a:spcAft>
              <a:buNone/>
              <a:defRPr sz="1900">
                <a:solidFill>
                  <a:schemeClr val="accent1"/>
                </a:solidFill>
                <a:latin typeface="Carter One"/>
                <a:ea typeface="Carter One"/>
                <a:cs typeface="Carter One"/>
                <a:sym typeface="Carter One"/>
              </a:defRPr>
            </a:lvl9pPr>
          </a:lstStyle>
          <a:p>
            <a:endParaRPr/>
          </a:p>
        </p:txBody>
      </p:sp>
      <p:sp>
        <p:nvSpPr>
          <p:cNvPr id="74" name="Google Shape;74;p5"/>
          <p:cNvSpPr txBox="1">
            <a:spLocks noGrp="1"/>
          </p:cNvSpPr>
          <p:nvPr>
            <p:ph type="subTitle" idx="4"/>
          </p:nvPr>
        </p:nvSpPr>
        <p:spPr>
          <a:xfrm>
            <a:off x="5018469" y="2885254"/>
            <a:ext cx="2342700" cy="892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5" name="Google Shape;75;p5"/>
          <p:cNvSpPr/>
          <p:nvPr/>
        </p:nvSpPr>
        <p:spPr>
          <a:xfrm>
            <a:off x="3431250" y="345025"/>
            <a:ext cx="5186580" cy="4798499"/>
          </a:xfrm>
          <a:custGeom>
            <a:avLst/>
            <a:gdLst/>
            <a:ahLst/>
            <a:cxnLst/>
            <a:rect l="l" t="t" r="r" b="b"/>
            <a:pathLst>
              <a:path w="21020" h="19447" extrusionOk="0">
                <a:moveTo>
                  <a:pt x="16948" y="1"/>
                </a:moveTo>
                <a:cubicBezTo>
                  <a:pt x="16145" y="1"/>
                  <a:pt x="15377" y="254"/>
                  <a:pt x="14694" y="747"/>
                </a:cubicBezTo>
                <a:lnTo>
                  <a:pt x="1675" y="10168"/>
                </a:lnTo>
                <a:cubicBezTo>
                  <a:pt x="804" y="10796"/>
                  <a:pt x="261" y="11673"/>
                  <a:pt x="97" y="12708"/>
                </a:cubicBezTo>
                <a:cubicBezTo>
                  <a:pt x="74" y="12833"/>
                  <a:pt x="63" y="12957"/>
                  <a:pt x="57" y="13081"/>
                </a:cubicBezTo>
                <a:cubicBezTo>
                  <a:pt x="0" y="13981"/>
                  <a:pt x="255" y="14852"/>
                  <a:pt x="804" y="15611"/>
                </a:cubicBezTo>
                <a:lnTo>
                  <a:pt x="3582" y="19447"/>
                </a:lnTo>
                <a:lnTo>
                  <a:pt x="12850" y="19447"/>
                </a:lnTo>
                <a:cubicBezTo>
                  <a:pt x="12720" y="19113"/>
                  <a:pt x="12544" y="18785"/>
                  <a:pt x="12324" y="18479"/>
                </a:cubicBezTo>
                <a:lnTo>
                  <a:pt x="9342" y="14355"/>
                </a:lnTo>
                <a:lnTo>
                  <a:pt x="19317" y="7141"/>
                </a:lnTo>
                <a:cubicBezTo>
                  <a:pt x="20205" y="6501"/>
                  <a:pt x="20748" y="5590"/>
                  <a:pt x="20890" y="4515"/>
                </a:cubicBezTo>
                <a:cubicBezTo>
                  <a:pt x="21020" y="3486"/>
                  <a:pt x="20777" y="2512"/>
                  <a:pt x="20188" y="1698"/>
                </a:cubicBezTo>
                <a:cubicBezTo>
                  <a:pt x="19549" y="809"/>
                  <a:pt x="18666" y="244"/>
                  <a:pt x="17642" y="63"/>
                </a:cubicBezTo>
                <a:cubicBezTo>
                  <a:pt x="17409" y="21"/>
                  <a:pt x="17177" y="1"/>
                  <a:pt x="16948"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6558300" y="4036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69200" y="15423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332525" y="9523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570425" y="30466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170125" y="37777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511500" y="4481188"/>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2861850" y="45578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5"/>
          <p:cNvGrpSpPr/>
          <p:nvPr/>
        </p:nvGrpSpPr>
        <p:grpSpPr>
          <a:xfrm>
            <a:off x="207392" y="2979136"/>
            <a:ext cx="304102" cy="458848"/>
            <a:chOff x="2131550" y="2253075"/>
            <a:chExt cx="93100" cy="140475"/>
          </a:xfrm>
        </p:grpSpPr>
        <p:sp>
          <p:nvSpPr>
            <p:cNvPr id="84" name="Google Shape;84;p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5"/>
          <p:cNvGrpSpPr/>
          <p:nvPr/>
        </p:nvGrpSpPr>
        <p:grpSpPr>
          <a:xfrm>
            <a:off x="7750592" y="1231211"/>
            <a:ext cx="304102" cy="458848"/>
            <a:chOff x="2131550" y="2253075"/>
            <a:chExt cx="93100" cy="140475"/>
          </a:xfrm>
        </p:grpSpPr>
        <p:sp>
          <p:nvSpPr>
            <p:cNvPr id="89" name="Google Shape;89;p5"/>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0"/>
        <p:cNvGrpSpPr/>
        <p:nvPr/>
      </p:nvGrpSpPr>
      <p:grpSpPr>
        <a:xfrm>
          <a:off x="0" y="0"/>
          <a:ext cx="0" cy="0"/>
          <a:chOff x="0" y="0"/>
          <a:chExt cx="0" cy="0"/>
        </a:xfrm>
      </p:grpSpPr>
      <p:sp>
        <p:nvSpPr>
          <p:cNvPr id="141" name="Google Shape;141;p9"/>
          <p:cNvSpPr txBox="1">
            <a:spLocks noGrp="1"/>
          </p:cNvSpPr>
          <p:nvPr>
            <p:ph type="title"/>
          </p:nvPr>
        </p:nvSpPr>
        <p:spPr>
          <a:xfrm>
            <a:off x="3790275" y="1627613"/>
            <a:ext cx="4366800" cy="809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sz="48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142" name="Google Shape;142;p9"/>
          <p:cNvSpPr txBox="1">
            <a:spLocks noGrp="1"/>
          </p:cNvSpPr>
          <p:nvPr>
            <p:ph type="subTitle" idx="1"/>
          </p:nvPr>
        </p:nvSpPr>
        <p:spPr>
          <a:xfrm>
            <a:off x="3790275" y="2589713"/>
            <a:ext cx="3636000" cy="994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143" name="Google Shape;143;p9"/>
          <p:cNvSpPr/>
          <p:nvPr/>
        </p:nvSpPr>
        <p:spPr>
          <a:xfrm>
            <a:off x="0" y="379325"/>
            <a:ext cx="3352612" cy="4452873"/>
          </a:xfrm>
          <a:custGeom>
            <a:avLst/>
            <a:gdLst/>
            <a:ahLst/>
            <a:cxnLst/>
            <a:rect l="l" t="t" r="r" b="b"/>
            <a:pathLst>
              <a:path w="16171" h="21478" extrusionOk="0">
                <a:moveTo>
                  <a:pt x="12783" y="0"/>
                </a:moveTo>
                <a:cubicBezTo>
                  <a:pt x="12160" y="0"/>
                  <a:pt x="11546" y="170"/>
                  <a:pt x="10988" y="498"/>
                </a:cubicBezTo>
                <a:lnTo>
                  <a:pt x="0" y="6892"/>
                </a:lnTo>
                <a:lnTo>
                  <a:pt x="0" y="14026"/>
                </a:lnTo>
                <a:cubicBezTo>
                  <a:pt x="374" y="13947"/>
                  <a:pt x="736" y="13800"/>
                  <a:pt x="1081" y="13585"/>
                </a:cubicBezTo>
                <a:lnTo>
                  <a:pt x="2711" y="12651"/>
                </a:lnTo>
                <a:lnTo>
                  <a:pt x="6422" y="15463"/>
                </a:lnTo>
                <a:lnTo>
                  <a:pt x="5970" y="17302"/>
                </a:lnTo>
                <a:cubicBezTo>
                  <a:pt x="5806" y="17942"/>
                  <a:pt x="5811" y="18570"/>
                  <a:pt x="5981" y="19164"/>
                </a:cubicBezTo>
                <a:cubicBezTo>
                  <a:pt x="6173" y="19837"/>
                  <a:pt x="6564" y="20414"/>
                  <a:pt x="7118" y="20833"/>
                </a:cubicBezTo>
                <a:cubicBezTo>
                  <a:pt x="7678" y="21257"/>
                  <a:pt x="8346" y="21478"/>
                  <a:pt x="9065" y="21478"/>
                </a:cubicBezTo>
                <a:cubicBezTo>
                  <a:pt x="9172" y="21478"/>
                  <a:pt x="9280" y="21472"/>
                  <a:pt x="9393" y="21461"/>
                </a:cubicBezTo>
                <a:cubicBezTo>
                  <a:pt x="10304" y="21376"/>
                  <a:pt x="11096" y="20929"/>
                  <a:pt x="11679" y="20160"/>
                </a:cubicBezTo>
                <a:cubicBezTo>
                  <a:pt x="11922" y="19831"/>
                  <a:pt x="12114" y="19447"/>
                  <a:pt x="12239" y="19011"/>
                </a:cubicBezTo>
                <a:cubicBezTo>
                  <a:pt x="12244" y="18994"/>
                  <a:pt x="12250" y="18977"/>
                  <a:pt x="12256" y="18954"/>
                </a:cubicBezTo>
                <a:lnTo>
                  <a:pt x="15979" y="4300"/>
                </a:lnTo>
                <a:cubicBezTo>
                  <a:pt x="16171" y="3633"/>
                  <a:pt x="16160" y="2942"/>
                  <a:pt x="15939" y="2303"/>
                </a:cubicBezTo>
                <a:cubicBezTo>
                  <a:pt x="15735" y="1703"/>
                  <a:pt x="15373" y="1177"/>
                  <a:pt x="14887" y="787"/>
                </a:cubicBezTo>
                <a:cubicBezTo>
                  <a:pt x="14355" y="323"/>
                  <a:pt x="13698" y="51"/>
                  <a:pt x="12980" y="6"/>
                </a:cubicBezTo>
                <a:cubicBezTo>
                  <a:pt x="12914" y="2"/>
                  <a:pt x="12849" y="0"/>
                  <a:pt x="12783" y="0"/>
                </a:cubicBezTo>
                <a:close/>
              </a:path>
            </a:pathLst>
          </a:custGeom>
          <a:solidFill>
            <a:srgbClr val="FF7CAD">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7826250" y="12059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7581800" y="8259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8102150" y="7732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856025" y="42576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611575" y="387765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131925" y="38249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8621425" y="3824975"/>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158475" y="12418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5766575" y="358392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9"/>
          <p:cNvGrpSpPr/>
          <p:nvPr/>
        </p:nvGrpSpPr>
        <p:grpSpPr>
          <a:xfrm>
            <a:off x="2256067" y="773286"/>
            <a:ext cx="304102" cy="458848"/>
            <a:chOff x="2131550" y="2253075"/>
            <a:chExt cx="93100" cy="140475"/>
          </a:xfrm>
        </p:grpSpPr>
        <p:sp>
          <p:nvSpPr>
            <p:cNvPr id="154" name="Google Shape;154;p9"/>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8"/>
        <p:cNvGrpSpPr/>
        <p:nvPr/>
      </p:nvGrpSpPr>
      <p:grpSpPr>
        <a:xfrm>
          <a:off x="0" y="0"/>
          <a:ext cx="0" cy="0"/>
          <a:chOff x="0" y="0"/>
          <a:chExt cx="0" cy="0"/>
        </a:xfrm>
      </p:grpSpPr>
      <p:sp>
        <p:nvSpPr>
          <p:cNvPr id="179" name="Google Shape;179;p11"/>
          <p:cNvSpPr txBox="1">
            <a:spLocks noGrp="1"/>
          </p:cNvSpPr>
          <p:nvPr>
            <p:ph type="title" hasCustomPrompt="1"/>
          </p:nvPr>
        </p:nvSpPr>
        <p:spPr>
          <a:xfrm>
            <a:off x="1315425" y="2648813"/>
            <a:ext cx="6514500" cy="1401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7200"/>
              <a:buNone/>
              <a:defRPr sz="9000">
                <a:solidFill>
                  <a:schemeClr val="accen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r>
              <a:t>xx%</a:t>
            </a:r>
          </a:p>
        </p:txBody>
      </p:sp>
      <p:sp>
        <p:nvSpPr>
          <p:cNvPr id="180" name="Google Shape;180;p11"/>
          <p:cNvSpPr txBox="1">
            <a:spLocks noGrp="1"/>
          </p:cNvSpPr>
          <p:nvPr>
            <p:ph type="subTitle" idx="1"/>
          </p:nvPr>
        </p:nvSpPr>
        <p:spPr>
          <a:xfrm>
            <a:off x="1815538" y="4015300"/>
            <a:ext cx="5511600" cy="464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81" name="Google Shape;181;p11"/>
          <p:cNvSpPr/>
          <p:nvPr/>
        </p:nvSpPr>
        <p:spPr>
          <a:xfrm>
            <a:off x="0" y="636825"/>
            <a:ext cx="3130543" cy="4283842"/>
          </a:xfrm>
          <a:custGeom>
            <a:avLst/>
            <a:gdLst/>
            <a:ahLst/>
            <a:cxnLst/>
            <a:rect l="l" t="t" r="r" b="b"/>
            <a:pathLst>
              <a:path w="16539" h="22632" extrusionOk="0">
                <a:moveTo>
                  <a:pt x="5434" y="1"/>
                </a:moveTo>
                <a:cubicBezTo>
                  <a:pt x="4774" y="1"/>
                  <a:pt x="4128" y="199"/>
                  <a:pt x="3548" y="584"/>
                </a:cubicBezTo>
                <a:lnTo>
                  <a:pt x="0" y="2944"/>
                </a:lnTo>
                <a:lnTo>
                  <a:pt x="0" y="15770"/>
                </a:lnTo>
                <a:lnTo>
                  <a:pt x="3570" y="21134"/>
                </a:lnTo>
                <a:cubicBezTo>
                  <a:pt x="4079" y="21898"/>
                  <a:pt x="4815" y="22396"/>
                  <a:pt x="5698" y="22565"/>
                </a:cubicBezTo>
                <a:cubicBezTo>
                  <a:pt x="5918" y="22610"/>
                  <a:pt x="6138" y="22631"/>
                  <a:pt x="6356" y="22631"/>
                </a:cubicBezTo>
                <a:cubicBezTo>
                  <a:pt x="7004" y="22631"/>
                  <a:pt x="7632" y="22437"/>
                  <a:pt x="8204" y="22056"/>
                </a:cubicBezTo>
                <a:lnTo>
                  <a:pt x="14881" y="17615"/>
                </a:lnTo>
                <a:cubicBezTo>
                  <a:pt x="15537" y="17179"/>
                  <a:pt x="16006" y="16579"/>
                  <a:pt x="16244" y="15872"/>
                </a:cubicBezTo>
                <a:cubicBezTo>
                  <a:pt x="16272" y="15787"/>
                  <a:pt x="16301" y="15697"/>
                  <a:pt x="16323" y="15606"/>
                </a:cubicBezTo>
                <a:cubicBezTo>
                  <a:pt x="16538" y="14729"/>
                  <a:pt x="16380" y="13824"/>
                  <a:pt x="15871" y="13060"/>
                </a:cubicBezTo>
                <a:cubicBezTo>
                  <a:pt x="15390" y="12336"/>
                  <a:pt x="14666" y="11861"/>
                  <a:pt x="13783" y="11680"/>
                </a:cubicBezTo>
                <a:cubicBezTo>
                  <a:pt x="13565" y="11638"/>
                  <a:pt x="13348" y="11617"/>
                  <a:pt x="13133" y="11617"/>
                </a:cubicBezTo>
                <a:cubicBezTo>
                  <a:pt x="12479" y="11617"/>
                  <a:pt x="11846" y="11811"/>
                  <a:pt x="11271" y="12194"/>
                </a:cubicBezTo>
                <a:lnTo>
                  <a:pt x="7440" y="14741"/>
                </a:lnTo>
                <a:lnTo>
                  <a:pt x="7090" y="14214"/>
                </a:lnTo>
                <a:lnTo>
                  <a:pt x="10020" y="12257"/>
                </a:lnTo>
                <a:cubicBezTo>
                  <a:pt x="10750" y="11776"/>
                  <a:pt x="11248" y="11091"/>
                  <a:pt x="11463" y="10288"/>
                </a:cubicBezTo>
                <a:cubicBezTo>
                  <a:pt x="11695" y="9411"/>
                  <a:pt x="11542" y="8500"/>
                  <a:pt x="11022" y="7725"/>
                </a:cubicBezTo>
                <a:cubicBezTo>
                  <a:pt x="10501" y="6944"/>
                  <a:pt x="9754" y="6446"/>
                  <a:pt x="8855" y="6299"/>
                </a:cubicBezTo>
                <a:cubicBezTo>
                  <a:pt x="8665" y="6266"/>
                  <a:pt x="8476" y="6250"/>
                  <a:pt x="8288" y="6250"/>
                </a:cubicBezTo>
                <a:cubicBezTo>
                  <a:pt x="7631" y="6250"/>
                  <a:pt x="6993" y="6449"/>
                  <a:pt x="6416" y="6836"/>
                </a:cubicBezTo>
                <a:lnTo>
                  <a:pt x="3480" y="8788"/>
                </a:lnTo>
                <a:lnTo>
                  <a:pt x="3327" y="8556"/>
                </a:lnTo>
                <a:lnTo>
                  <a:pt x="7157" y="6005"/>
                </a:lnTo>
                <a:cubicBezTo>
                  <a:pt x="7882" y="5524"/>
                  <a:pt x="8380" y="4839"/>
                  <a:pt x="8595" y="4041"/>
                </a:cubicBezTo>
                <a:cubicBezTo>
                  <a:pt x="8826" y="3159"/>
                  <a:pt x="8674" y="2248"/>
                  <a:pt x="8153" y="1473"/>
                </a:cubicBezTo>
                <a:cubicBezTo>
                  <a:pt x="7633" y="692"/>
                  <a:pt x="6886" y="200"/>
                  <a:pt x="5986" y="47"/>
                </a:cubicBezTo>
                <a:cubicBezTo>
                  <a:pt x="5802" y="16"/>
                  <a:pt x="5618" y="1"/>
                  <a:pt x="5434" y="1"/>
                </a:cubicBez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87950" y="27963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7556375" y="1065100"/>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320300" y="9663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400750" y="293245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149500" y="350222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806800" y="1681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8617367" y="3844736"/>
            <a:ext cx="304102" cy="458848"/>
            <a:chOff x="2131550" y="2253075"/>
            <a:chExt cx="93100" cy="140475"/>
          </a:xfrm>
        </p:grpSpPr>
        <p:sp>
          <p:nvSpPr>
            <p:cNvPr id="189" name="Google Shape;189;p1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11"/>
          <p:cNvGrpSpPr/>
          <p:nvPr/>
        </p:nvGrpSpPr>
        <p:grpSpPr>
          <a:xfrm>
            <a:off x="297392" y="370361"/>
            <a:ext cx="304102" cy="458848"/>
            <a:chOff x="2131550" y="2253075"/>
            <a:chExt cx="93100" cy="140475"/>
          </a:xfrm>
        </p:grpSpPr>
        <p:sp>
          <p:nvSpPr>
            <p:cNvPr id="194" name="Google Shape;194;p11"/>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334"/>
        <p:cNvGrpSpPr/>
        <p:nvPr/>
      </p:nvGrpSpPr>
      <p:grpSpPr>
        <a:xfrm>
          <a:off x="0" y="0"/>
          <a:ext cx="0" cy="0"/>
          <a:chOff x="0" y="0"/>
          <a:chExt cx="0" cy="0"/>
        </a:xfrm>
      </p:grpSpPr>
      <p:sp>
        <p:nvSpPr>
          <p:cNvPr id="335" name="Google Shape;335;p18"/>
          <p:cNvSpPr/>
          <p:nvPr/>
        </p:nvSpPr>
        <p:spPr>
          <a:xfrm>
            <a:off x="0" y="78800"/>
            <a:ext cx="4864207" cy="4921308"/>
          </a:xfrm>
          <a:custGeom>
            <a:avLst/>
            <a:gdLst/>
            <a:ahLst/>
            <a:cxnLst/>
            <a:rect l="l" t="t" r="r" b="b"/>
            <a:pathLst>
              <a:path w="16952" h="17151" extrusionOk="0">
                <a:moveTo>
                  <a:pt x="0" y="1"/>
                </a:moveTo>
                <a:lnTo>
                  <a:pt x="0" y="9976"/>
                </a:lnTo>
                <a:lnTo>
                  <a:pt x="4900" y="15922"/>
                </a:lnTo>
                <a:cubicBezTo>
                  <a:pt x="5483" y="16630"/>
                  <a:pt x="6269" y="17048"/>
                  <a:pt x="7163" y="17133"/>
                </a:cubicBezTo>
                <a:cubicBezTo>
                  <a:pt x="7271" y="17145"/>
                  <a:pt x="7378" y="17150"/>
                  <a:pt x="7486" y="17150"/>
                </a:cubicBezTo>
                <a:cubicBezTo>
                  <a:pt x="8255" y="17150"/>
                  <a:pt x="8985" y="16884"/>
                  <a:pt x="9608" y="16369"/>
                </a:cubicBezTo>
                <a:lnTo>
                  <a:pt x="15611" y="11424"/>
                </a:lnTo>
                <a:cubicBezTo>
                  <a:pt x="16301" y="10853"/>
                  <a:pt x="16725" y="10100"/>
                  <a:pt x="16838" y="9240"/>
                </a:cubicBezTo>
                <a:cubicBezTo>
                  <a:pt x="16952" y="8335"/>
                  <a:pt x="16703" y="7486"/>
                  <a:pt x="16114" y="6774"/>
                </a:cubicBezTo>
                <a:cubicBezTo>
                  <a:pt x="15520" y="6049"/>
                  <a:pt x="14722" y="5631"/>
                  <a:pt x="13811" y="5574"/>
                </a:cubicBezTo>
                <a:cubicBezTo>
                  <a:pt x="13737" y="5569"/>
                  <a:pt x="13663" y="5567"/>
                  <a:pt x="13589" y="5567"/>
                </a:cubicBezTo>
                <a:cubicBezTo>
                  <a:pt x="12810" y="5567"/>
                  <a:pt x="12071" y="5839"/>
                  <a:pt x="11441" y="6361"/>
                </a:cubicBezTo>
                <a:lnTo>
                  <a:pt x="8074" y="9133"/>
                </a:lnTo>
                <a:lnTo>
                  <a:pt x="1358" y="985"/>
                </a:lnTo>
                <a:cubicBezTo>
                  <a:pt x="985" y="533"/>
                  <a:pt x="527" y="199"/>
                  <a:pt x="0" y="1"/>
                </a:cubicBezTo>
                <a:close/>
              </a:path>
            </a:pathLst>
          </a:cu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18"/>
          <p:cNvGrpSpPr/>
          <p:nvPr/>
        </p:nvGrpSpPr>
        <p:grpSpPr>
          <a:xfrm>
            <a:off x="875117" y="3764911"/>
            <a:ext cx="304102" cy="458848"/>
            <a:chOff x="2131550" y="2253075"/>
            <a:chExt cx="93100" cy="140475"/>
          </a:xfrm>
        </p:grpSpPr>
        <p:sp>
          <p:nvSpPr>
            <p:cNvPr id="337" name="Google Shape;337;p1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18"/>
          <p:cNvGrpSpPr/>
          <p:nvPr/>
        </p:nvGrpSpPr>
        <p:grpSpPr>
          <a:xfrm>
            <a:off x="8561717" y="1014061"/>
            <a:ext cx="304102" cy="458848"/>
            <a:chOff x="2131550" y="2253075"/>
            <a:chExt cx="93100" cy="140475"/>
          </a:xfrm>
        </p:grpSpPr>
        <p:sp>
          <p:nvSpPr>
            <p:cNvPr id="342" name="Google Shape;342;p1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18"/>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347" name="Google Shape;347;p18"/>
          <p:cNvSpPr txBox="1">
            <a:spLocks noGrp="1"/>
          </p:cNvSpPr>
          <p:nvPr>
            <p:ph type="subTitle" idx="1"/>
          </p:nvPr>
        </p:nvSpPr>
        <p:spPr>
          <a:xfrm>
            <a:off x="2139900" y="1823925"/>
            <a:ext cx="4864200" cy="221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369"/>
        <p:cNvGrpSpPr/>
        <p:nvPr/>
      </p:nvGrpSpPr>
      <p:grpSpPr>
        <a:xfrm>
          <a:off x="0" y="0"/>
          <a:ext cx="0" cy="0"/>
          <a:chOff x="0" y="0"/>
          <a:chExt cx="0" cy="0"/>
        </a:xfrm>
      </p:grpSpPr>
      <p:sp>
        <p:nvSpPr>
          <p:cNvPr id="370" name="Google Shape;370;p20"/>
          <p:cNvSpPr/>
          <p:nvPr/>
        </p:nvSpPr>
        <p:spPr>
          <a:xfrm>
            <a:off x="3001575" y="0"/>
            <a:ext cx="5057129" cy="4358378"/>
          </a:xfrm>
          <a:custGeom>
            <a:avLst/>
            <a:gdLst/>
            <a:ahLst/>
            <a:cxnLst/>
            <a:rect l="l" t="t" r="r" b="b"/>
            <a:pathLst>
              <a:path w="19939" h="17184" extrusionOk="0">
                <a:moveTo>
                  <a:pt x="8419" y="0"/>
                </a:moveTo>
                <a:lnTo>
                  <a:pt x="1601" y="3967"/>
                </a:lnTo>
                <a:cubicBezTo>
                  <a:pt x="1545" y="3995"/>
                  <a:pt x="1488" y="4034"/>
                  <a:pt x="1437" y="4068"/>
                </a:cubicBezTo>
                <a:cubicBezTo>
                  <a:pt x="1154" y="4278"/>
                  <a:pt x="911" y="4515"/>
                  <a:pt x="713" y="4776"/>
                </a:cubicBezTo>
                <a:cubicBezTo>
                  <a:pt x="226" y="5415"/>
                  <a:pt x="0" y="6162"/>
                  <a:pt x="51" y="6931"/>
                </a:cubicBezTo>
                <a:cubicBezTo>
                  <a:pt x="91" y="7537"/>
                  <a:pt x="351" y="8419"/>
                  <a:pt x="1341" y="9172"/>
                </a:cubicBezTo>
                <a:cubicBezTo>
                  <a:pt x="1873" y="9574"/>
                  <a:pt x="2512" y="9789"/>
                  <a:pt x="3191" y="9806"/>
                </a:cubicBezTo>
                <a:cubicBezTo>
                  <a:pt x="3220" y="9806"/>
                  <a:pt x="3248" y="9807"/>
                  <a:pt x="3277" y="9807"/>
                </a:cubicBezTo>
                <a:cubicBezTo>
                  <a:pt x="3891" y="9807"/>
                  <a:pt x="4484" y="9631"/>
                  <a:pt x="5036" y="9291"/>
                </a:cubicBezTo>
                <a:lnTo>
                  <a:pt x="6665" y="8357"/>
                </a:lnTo>
                <a:lnTo>
                  <a:pt x="10377" y="11169"/>
                </a:lnTo>
                <a:lnTo>
                  <a:pt x="9924" y="13008"/>
                </a:lnTo>
                <a:cubicBezTo>
                  <a:pt x="9766" y="13647"/>
                  <a:pt x="9766" y="14275"/>
                  <a:pt x="9935" y="14869"/>
                </a:cubicBezTo>
                <a:cubicBezTo>
                  <a:pt x="10128" y="15543"/>
                  <a:pt x="10524" y="16120"/>
                  <a:pt x="11078" y="16539"/>
                </a:cubicBezTo>
                <a:cubicBezTo>
                  <a:pt x="11633" y="16963"/>
                  <a:pt x="12301" y="17184"/>
                  <a:pt x="13019" y="17184"/>
                </a:cubicBezTo>
                <a:cubicBezTo>
                  <a:pt x="13127" y="17184"/>
                  <a:pt x="13240" y="17178"/>
                  <a:pt x="13347" y="17167"/>
                </a:cubicBezTo>
                <a:cubicBezTo>
                  <a:pt x="14264" y="17082"/>
                  <a:pt x="15050" y="16635"/>
                  <a:pt x="15633" y="15865"/>
                </a:cubicBezTo>
                <a:cubicBezTo>
                  <a:pt x="15882" y="15537"/>
                  <a:pt x="16069" y="15152"/>
                  <a:pt x="16193" y="14717"/>
                </a:cubicBezTo>
                <a:cubicBezTo>
                  <a:pt x="16199" y="14700"/>
                  <a:pt x="16205" y="14683"/>
                  <a:pt x="16210" y="14660"/>
                </a:cubicBezTo>
                <a:lnTo>
                  <a:pt x="19939" y="6"/>
                </a:lnTo>
                <a:lnTo>
                  <a:pt x="19939" y="0"/>
                </a:lnTo>
                <a:close/>
              </a:path>
            </a:pathLst>
          </a:custGeom>
          <a:solidFill>
            <a:srgbClr val="FF7CAD">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0"/>
          <p:cNvGrpSpPr/>
          <p:nvPr/>
        </p:nvGrpSpPr>
        <p:grpSpPr>
          <a:xfrm>
            <a:off x="7314567" y="383661"/>
            <a:ext cx="304102" cy="458848"/>
            <a:chOff x="2131550" y="2253075"/>
            <a:chExt cx="93100" cy="140475"/>
          </a:xfrm>
        </p:grpSpPr>
        <p:sp>
          <p:nvSpPr>
            <p:cNvPr id="372" name="Google Shape;372;p2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0"/>
          <p:cNvGrpSpPr/>
          <p:nvPr/>
        </p:nvGrpSpPr>
        <p:grpSpPr>
          <a:xfrm>
            <a:off x="1812867" y="4375036"/>
            <a:ext cx="304102" cy="458848"/>
            <a:chOff x="2131550" y="2253075"/>
            <a:chExt cx="93100" cy="140475"/>
          </a:xfrm>
        </p:grpSpPr>
        <p:sp>
          <p:nvSpPr>
            <p:cNvPr id="377" name="Google Shape;377;p2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0"/>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
        <p:nvSpPr>
          <p:cNvPr id="382" name="Google Shape;382;p20"/>
          <p:cNvSpPr txBox="1">
            <a:spLocks noGrp="1"/>
          </p:cNvSpPr>
          <p:nvPr>
            <p:ph type="subTitle" idx="1"/>
          </p:nvPr>
        </p:nvSpPr>
        <p:spPr>
          <a:xfrm>
            <a:off x="5890300" y="2347025"/>
            <a:ext cx="2319300" cy="1390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Assistant"/>
                <a:ea typeface="Assistant"/>
                <a:cs typeface="Assistant"/>
                <a:sym typeface="Assistant"/>
              </a:defRPr>
            </a:lvl1pPr>
            <a:lvl2pPr lvl="1" rtl="0">
              <a:spcBef>
                <a:spcPts val="0"/>
              </a:spcBef>
              <a:spcAft>
                <a:spcPts val="0"/>
              </a:spcAft>
              <a:buNone/>
              <a:defRPr>
                <a:latin typeface="Assistant"/>
                <a:ea typeface="Assistant"/>
                <a:cs typeface="Assistant"/>
                <a:sym typeface="Assistant"/>
              </a:defRPr>
            </a:lvl2pPr>
            <a:lvl3pPr lvl="2" rtl="0">
              <a:spcBef>
                <a:spcPts val="0"/>
              </a:spcBef>
              <a:spcAft>
                <a:spcPts val="0"/>
              </a:spcAft>
              <a:buNone/>
              <a:defRPr>
                <a:latin typeface="Assistant"/>
                <a:ea typeface="Assistant"/>
                <a:cs typeface="Assistant"/>
                <a:sym typeface="Assistant"/>
              </a:defRPr>
            </a:lvl3pPr>
            <a:lvl4pPr lvl="3" rtl="0">
              <a:spcBef>
                <a:spcPts val="0"/>
              </a:spcBef>
              <a:spcAft>
                <a:spcPts val="0"/>
              </a:spcAft>
              <a:buNone/>
              <a:defRPr>
                <a:latin typeface="Assistant"/>
                <a:ea typeface="Assistant"/>
                <a:cs typeface="Assistant"/>
                <a:sym typeface="Assistant"/>
              </a:defRPr>
            </a:lvl4pPr>
            <a:lvl5pPr lvl="4" rtl="0">
              <a:spcBef>
                <a:spcPts val="0"/>
              </a:spcBef>
              <a:spcAft>
                <a:spcPts val="0"/>
              </a:spcAft>
              <a:buNone/>
              <a:defRPr>
                <a:latin typeface="Assistant"/>
                <a:ea typeface="Assistant"/>
                <a:cs typeface="Assistant"/>
                <a:sym typeface="Assistant"/>
              </a:defRPr>
            </a:lvl5pPr>
            <a:lvl6pPr lvl="5" rtl="0">
              <a:spcBef>
                <a:spcPts val="0"/>
              </a:spcBef>
              <a:spcAft>
                <a:spcPts val="0"/>
              </a:spcAft>
              <a:buNone/>
              <a:defRPr>
                <a:latin typeface="Assistant"/>
                <a:ea typeface="Assistant"/>
                <a:cs typeface="Assistant"/>
                <a:sym typeface="Assistant"/>
              </a:defRPr>
            </a:lvl6pPr>
            <a:lvl7pPr lvl="6" rtl="0">
              <a:spcBef>
                <a:spcPts val="0"/>
              </a:spcBef>
              <a:spcAft>
                <a:spcPts val="0"/>
              </a:spcAft>
              <a:buNone/>
              <a:defRPr>
                <a:latin typeface="Assistant"/>
                <a:ea typeface="Assistant"/>
                <a:cs typeface="Assistant"/>
                <a:sym typeface="Assistant"/>
              </a:defRPr>
            </a:lvl7pPr>
            <a:lvl8pPr lvl="7" rtl="0">
              <a:spcBef>
                <a:spcPts val="0"/>
              </a:spcBef>
              <a:spcAft>
                <a:spcPts val="0"/>
              </a:spcAft>
              <a:buNone/>
              <a:defRPr>
                <a:latin typeface="Assistant"/>
                <a:ea typeface="Assistant"/>
                <a:cs typeface="Assistant"/>
                <a:sym typeface="Assistant"/>
              </a:defRPr>
            </a:lvl8pPr>
            <a:lvl9pPr lvl="8" rtl="0">
              <a:spcBef>
                <a:spcPts val="0"/>
              </a:spcBef>
              <a:spcAft>
                <a:spcPts val="0"/>
              </a:spcAft>
              <a:buNone/>
              <a:defRPr>
                <a:latin typeface="Assistant"/>
                <a:ea typeface="Assistant"/>
                <a:cs typeface="Assistant"/>
                <a:sym typeface="Assistan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AE9F6"/>
            </a:gs>
            <a:gs pos="100000">
              <a:srgbClr val="EAF4F8"/>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41350"/>
            <a:ext cx="7691400" cy="5727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1pPr>
            <a:lvl2pPr lvl="1"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2pPr>
            <a:lvl3pPr lvl="2"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3pPr>
            <a:lvl4pPr lvl="3"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4pPr>
            <a:lvl5pPr lvl="4"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5pPr>
            <a:lvl6pPr lvl="5"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6pPr>
            <a:lvl7pPr lvl="6"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7pPr>
            <a:lvl8pPr lvl="7"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8pPr>
            <a:lvl9pPr lvl="8" algn="ctr">
              <a:lnSpc>
                <a:spcPct val="80000"/>
              </a:lnSpc>
              <a:spcBef>
                <a:spcPts val="0"/>
              </a:spcBef>
              <a:spcAft>
                <a:spcPts val="0"/>
              </a:spcAft>
              <a:buClr>
                <a:schemeClr val="dk1"/>
              </a:buClr>
              <a:buSzPts val="3400"/>
              <a:buFont typeface="Carter One"/>
              <a:buNone/>
              <a:defRPr sz="3400">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1pPr>
            <a:lvl2pPr marL="914400" lvl="1"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2pPr>
            <a:lvl3pPr marL="1371600" lvl="2"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3pPr>
            <a:lvl4pPr marL="1828800" lvl="3"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4pPr>
            <a:lvl5pPr marL="2286000" lvl="4"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5pPr>
            <a:lvl6pPr marL="2743200" lvl="5"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6pPr>
            <a:lvl7pPr marL="3200400" lvl="6"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7pPr>
            <a:lvl8pPr marL="3657600" lvl="7"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8pPr>
            <a:lvl9pPr marL="4114800" lvl="8" indent="-330200">
              <a:lnSpc>
                <a:spcPct val="100000"/>
              </a:lnSpc>
              <a:spcBef>
                <a:spcPts val="0"/>
              </a:spcBef>
              <a:spcAft>
                <a:spcPts val="0"/>
              </a:spcAft>
              <a:buClr>
                <a:schemeClr val="dk1"/>
              </a:buClr>
              <a:buSzPts val="1600"/>
              <a:buFont typeface="Assistant Medium"/>
              <a:buChar char="■"/>
              <a:defRPr sz="1600">
                <a:solidFill>
                  <a:schemeClr val="dk1"/>
                </a:solidFill>
                <a:latin typeface="Assistant Medium"/>
                <a:ea typeface="Assistant Medium"/>
                <a:cs typeface="Assistant Medium"/>
                <a:sym typeface="Assistan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7" r:id="rId6"/>
    <p:sldLayoutId id="2147483658" r:id="rId7"/>
    <p:sldLayoutId id="2147483664" r:id="rId8"/>
    <p:sldLayoutId id="2147483666" r:id="rId9"/>
    <p:sldLayoutId id="2147483668" r:id="rId10"/>
    <p:sldLayoutId id="2147483669" r:id="rId11"/>
    <p:sldLayoutId id="2147483675" r:id="rId12"/>
    <p:sldLayoutId id="2147483676" r:id="rId13"/>
    <p:sldLayoutId id="2147483677" r:id="rId14"/>
    <p:sldLayoutId id="2147483678" r:id="rId15"/>
    <p:sldLayoutId id="214748368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fr.wikipedia.org/wiki/Unified_Modeling_Language#Les_diagramm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fr.wikipedia.org/wiki/Cas_d%27utilisation" TargetMode="External"/><Relationship Id="rId4" Type="http://schemas.openxmlformats.org/officeDocument/2006/relationships/hyperlink" Target="https://fr.wikipedia.org/wiki/Logicie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5"/>
          <p:cNvSpPr/>
          <p:nvPr/>
        </p:nvSpPr>
        <p:spPr>
          <a:xfrm rot="-5400000">
            <a:off x="7646351" y="3525796"/>
            <a:ext cx="564706" cy="2461473"/>
          </a:xfrm>
          <a:prstGeom prst="round2SameRect">
            <a:avLst>
              <a:gd name="adj1" fmla="val 50000"/>
              <a:gd name="adj2" fmla="val 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4304861" y="3465467"/>
            <a:ext cx="3210395" cy="388861"/>
          </a:xfrm>
          <a:prstGeom prst="roundRect">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5"/>
          <p:cNvSpPr txBox="1">
            <a:spLocks noGrp="1"/>
          </p:cNvSpPr>
          <p:nvPr>
            <p:ph type="ctrTitle"/>
          </p:nvPr>
        </p:nvSpPr>
        <p:spPr>
          <a:xfrm>
            <a:off x="3759192" y="2333419"/>
            <a:ext cx="4303346" cy="10877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latin typeface="Berlin Sans FB" panose="020E0602020502020306" pitchFamily="34" charset="0"/>
              </a:rPr>
              <a:t>Rapport De Projet De Fin D’Etude</a:t>
            </a:r>
            <a:br>
              <a:rPr lang="fr-FR" dirty="0">
                <a:latin typeface="Berlin Sans FB" panose="020E0602020502020306" pitchFamily="34" charset="0"/>
              </a:rPr>
            </a:br>
            <a:r>
              <a:rPr lang="fr-FR" sz="1200" dirty="0">
                <a:latin typeface="Berlin Sans FB" panose="020E0602020502020306" pitchFamily="34" charset="0"/>
              </a:rPr>
              <a:t>Le Nom De Projet:</a:t>
            </a:r>
            <a:endParaRPr lang="fr-FR" dirty="0">
              <a:latin typeface="Berlin Sans FB" panose="020E0602020502020306" pitchFamily="34" charset="0"/>
            </a:endParaRPr>
          </a:p>
        </p:txBody>
      </p:sp>
      <p:sp>
        <p:nvSpPr>
          <p:cNvPr id="632" name="Google Shape;632;p35"/>
          <p:cNvSpPr txBox="1"/>
          <p:nvPr/>
        </p:nvSpPr>
        <p:spPr>
          <a:xfrm>
            <a:off x="4379259" y="3489014"/>
            <a:ext cx="3141841" cy="393924"/>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fr-FR" sz="1700" b="1" dirty="0">
                <a:solidFill>
                  <a:schemeClr val="tx1"/>
                </a:solidFill>
                <a:latin typeface="Bernard MT Condensed" panose="02050806060905020404" pitchFamily="18" charset="0"/>
                <a:ea typeface="Carter One"/>
                <a:cs typeface="Carter One"/>
                <a:sym typeface="Carter One"/>
              </a:rPr>
              <a:t>3ATAE  /</a:t>
            </a:r>
            <a:r>
              <a:rPr lang="ar-MA" sz="1700" b="1" dirty="0">
                <a:solidFill>
                  <a:schemeClr val="tx1"/>
                </a:solidFill>
                <a:latin typeface="Bernard MT Condensed" panose="02050806060905020404" pitchFamily="18" charset="0"/>
                <a:ea typeface="Carter One"/>
                <a:cs typeface="Carter One"/>
                <a:sym typeface="Carter One"/>
              </a:rPr>
              <a:t> عطاء </a:t>
            </a:r>
            <a:endParaRPr lang="fr-MA" sz="1700" b="1" dirty="0">
              <a:solidFill>
                <a:schemeClr val="tx1"/>
              </a:solidFill>
              <a:latin typeface="Bernard MT Condensed" panose="02050806060905020404" pitchFamily="18" charset="0"/>
              <a:ea typeface="Carter One"/>
              <a:cs typeface="Carter One"/>
              <a:sym typeface="Carter One"/>
            </a:endParaRPr>
          </a:p>
        </p:txBody>
      </p:sp>
      <p:pic>
        <p:nvPicPr>
          <p:cNvPr id="53" name="Image 3">
            <a:extLst>
              <a:ext uri="{FF2B5EF4-FFF2-40B4-BE49-F238E27FC236}">
                <a16:creationId xmlns:a16="http://schemas.microsoft.com/office/drawing/2014/main" id="{3827DE37-580B-289B-80DD-B19905CEF969}"/>
              </a:ext>
            </a:extLst>
          </p:cNvPr>
          <p:cNvPicPr>
            <a:picLocks noChangeAspect="1"/>
          </p:cNvPicPr>
          <p:nvPr/>
        </p:nvPicPr>
        <p:blipFill>
          <a:blip r:embed="rId3" cstate="print"/>
          <a:stretch>
            <a:fillRect/>
          </a:stretch>
        </p:blipFill>
        <p:spPr>
          <a:xfrm>
            <a:off x="6247917" y="151195"/>
            <a:ext cx="1059855" cy="773821"/>
          </a:xfrm>
          <a:prstGeom prst="rect">
            <a:avLst/>
          </a:prstGeom>
          <a:ln>
            <a:noFill/>
          </a:ln>
          <a:effectLst>
            <a:softEdge rad="112500"/>
          </a:effectLst>
        </p:spPr>
      </p:pic>
      <p:pic>
        <p:nvPicPr>
          <p:cNvPr id="3" name="Picture 2">
            <a:extLst>
              <a:ext uri="{FF2B5EF4-FFF2-40B4-BE49-F238E27FC236}">
                <a16:creationId xmlns:a16="http://schemas.microsoft.com/office/drawing/2014/main" id="{976DE24B-24F7-F426-53E2-9CCF08F3D259}"/>
              </a:ext>
            </a:extLst>
          </p:cNvPr>
          <p:cNvPicPr>
            <a:picLocks noChangeAspect="1"/>
          </p:cNvPicPr>
          <p:nvPr/>
        </p:nvPicPr>
        <p:blipFill>
          <a:blip r:embed="rId4"/>
          <a:stretch>
            <a:fillRect/>
          </a:stretch>
        </p:blipFill>
        <p:spPr>
          <a:xfrm>
            <a:off x="2571991" y="92881"/>
            <a:ext cx="4000017" cy="975445"/>
          </a:xfrm>
          <a:prstGeom prst="rect">
            <a:avLst/>
          </a:prstGeom>
        </p:spPr>
      </p:pic>
      <p:pic>
        <p:nvPicPr>
          <p:cNvPr id="56" name="Image 3">
            <a:extLst>
              <a:ext uri="{FF2B5EF4-FFF2-40B4-BE49-F238E27FC236}">
                <a16:creationId xmlns:a16="http://schemas.microsoft.com/office/drawing/2014/main" id="{73FA378A-058D-25E0-1195-A9736BB73158}"/>
              </a:ext>
            </a:extLst>
          </p:cNvPr>
          <p:cNvPicPr>
            <a:picLocks noChangeAspect="1"/>
          </p:cNvPicPr>
          <p:nvPr/>
        </p:nvPicPr>
        <p:blipFill>
          <a:blip r:embed="rId3" cstate="print"/>
          <a:stretch>
            <a:fillRect/>
          </a:stretch>
        </p:blipFill>
        <p:spPr>
          <a:xfrm>
            <a:off x="1751363" y="163671"/>
            <a:ext cx="1059855" cy="773821"/>
          </a:xfrm>
          <a:prstGeom prst="rect">
            <a:avLst/>
          </a:prstGeom>
          <a:ln>
            <a:noFill/>
          </a:ln>
          <a:effectLst>
            <a:softEdge rad="112500"/>
          </a:effectLst>
        </p:spPr>
      </p:pic>
      <p:grpSp>
        <p:nvGrpSpPr>
          <p:cNvPr id="57" name="Google Shape;1396;p58">
            <a:extLst>
              <a:ext uri="{FF2B5EF4-FFF2-40B4-BE49-F238E27FC236}">
                <a16:creationId xmlns:a16="http://schemas.microsoft.com/office/drawing/2014/main" id="{39322507-C247-66C3-3D30-9FE0D38B6B36}"/>
              </a:ext>
            </a:extLst>
          </p:cNvPr>
          <p:cNvGrpSpPr/>
          <p:nvPr/>
        </p:nvGrpSpPr>
        <p:grpSpPr>
          <a:xfrm>
            <a:off x="208511" y="3049722"/>
            <a:ext cx="3336782" cy="2000897"/>
            <a:chOff x="1319675" y="1345025"/>
            <a:chExt cx="4998175" cy="2997150"/>
          </a:xfrm>
        </p:grpSpPr>
        <p:sp>
          <p:nvSpPr>
            <p:cNvPr id="58" name="Google Shape;1397;p58">
              <a:extLst>
                <a:ext uri="{FF2B5EF4-FFF2-40B4-BE49-F238E27FC236}">
                  <a16:creationId xmlns:a16="http://schemas.microsoft.com/office/drawing/2014/main" id="{A29D4D21-C7CB-CF3E-7179-7061157334F8}"/>
                </a:ext>
              </a:extLst>
            </p:cNvPr>
            <p:cNvSpPr/>
            <p:nvPr/>
          </p:nvSpPr>
          <p:spPr>
            <a:xfrm>
              <a:off x="1319675" y="3037000"/>
              <a:ext cx="2937400" cy="1254425"/>
            </a:xfrm>
            <a:custGeom>
              <a:avLst/>
              <a:gdLst/>
              <a:ahLst/>
              <a:cxnLst/>
              <a:rect l="l" t="t" r="r" b="b"/>
              <a:pathLst>
                <a:path w="117496" h="50177" extrusionOk="0">
                  <a:moveTo>
                    <a:pt x="58297" y="0"/>
                  </a:moveTo>
                  <a:cubicBezTo>
                    <a:pt x="47370" y="0"/>
                    <a:pt x="38197" y="7319"/>
                    <a:pt x="35740" y="17194"/>
                  </a:cubicBezTo>
                  <a:cubicBezTo>
                    <a:pt x="35014" y="17068"/>
                    <a:pt x="34287" y="16993"/>
                    <a:pt x="33535" y="16993"/>
                  </a:cubicBezTo>
                  <a:cubicBezTo>
                    <a:pt x="26392" y="16993"/>
                    <a:pt x="20603" y="22607"/>
                    <a:pt x="20603" y="29550"/>
                  </a:cubicBezTo>
                  <a:cubicBezTo>
                    <a:pt x="20603" y="29625"/>
                    <a:pt x="20603" y="29700"/>
                    <a:pt x="20603" y="29750"/>
                  </a:cubicBezTo>
                  <a:lnTo>
                    <a:pt x="10502" y="29750"/>
                  </a:lnTo>
                  <a:cubicBezTo>
                    <a:pt x="4713" y="29750"/>
                    <a:pt x="1" y="34362"/>
                    <a:pt x="1" y="39976"/>
                  </a:cubicBezTo>
                  <a:cubicBezTo>
                    <a:pt x="1" y="45590"/>
                    <a:pt x="4713" y="50176"/>
                    <a:pt x="10502" y="50176"/>
                  </a:cubicBezTo>
                  <a:lnTo>
                    <a:pt x="106969" y="50176"/>
                  </a:lnTo>
                  <a:cubicBezTo>
                    <a:pt x="112758" y="50176"/>
                    <a:pt x="117495" y="45590"/>
                    <a:pt x="117495" y="39976"/>
                  </a:cubicBezTo>
                  <a:cubicBezTo>
                    <a:pt x="117495" y="34362"/>
                    <a:pt x="112758" y="29750"/>
                    <a:pt x="106969" y="29750"/>
                  </a:cubicBezTo>
                  <a:lnTo>
                    <a:pt x="105540" y="29750"/>
                  </a:lnTo>
                  <a:cubicBezTo>
                    <a:pt x="103836" y="23860"/>
                    <a:pt x="98247" y="19549"/>
                    <a:pt x="91631" y="19549"/>
                  </a:cubicBezTo>
                  <a:cubicBezTo>
                    <a:pt x="87696" y="19549"/>
                    <a:pt x="84112" y="21078"/>
                    <a:pt x="81505" y="23560"/>
                  </a:cubicBezTo>
                  <a:cubicBezTo>
                    <a:pt x="81530" y="23209"/>
                    <a:pt x="81530" y="22883"/>
                    <a:pt x="81530" y="22532"/>
                  </a:cubicBezTo>
                  <a:cubicBezTo>
                    <a:pt x="81530" y="10076"/>
                    <a:pt x="71129" y="0"/>
                    <a:pt x="58297" y="0"/>
                  </a:cubicBezTo>
                  <a:close/>
                </a:path>
              </a:pathLst>
            </a:custGeom>
            <a:solidFill>
              <a:srgbClr val="FFC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8;p58">
              <a:extLst>
                <a:ext uri="{FF2B5EF4-FFF2-40B4-BE49-F238E27FC236}">
                  <a16:creationId xmlns:a16="http://schemas.microsoft.com/office/drawing/2014/main" id="{47F952C3-3BB6-F609-BB53-19AE262E16B2}"/>
                </a:ext>
              </a:extLst>
            </p:cNvPr>
            <p:cNvSpPr/>
            <p:nvPr/>
          </p:nvSpPr>
          <p:spPr>
            <a:xfrm>
              <a:off x="3312175" y="3203675"/>
              <a:ext cx="3005675" cy="1087750"/>
            </a:xfrm>
            <a:custGeom>
              <a:avLst/>
              <a:gdLst/>
              <a:ahLst/>
              <a:cxnLst/>
              <a:rect l="l" t="t" r="r" b="b"/>
              <a:pathLst>
                <a:path w="120227" h="43510" extrusionOk="0">
                  <a:moveTo>
                    <a:pt x="59675" y="0"/>
                  </a:moveTo>
                  <a:cubicBezTo>
                    <a:pt x="48472" y="0"/>
                    <a:pt x="39099" y="6366"/>
                    <a:pt x="36567" y="14913"/>
                  </a:cubicBezTo>
                  <a:cubicBezTo>
                    <a:pt x="35840" y="14812"/>
                    <a:pt x="35089" y="14762"/>
                    <a:pt x="34312" y="14762"/>
                  </a:cubicBezTo>
                  <a:cubicBezTo>
                    <a:pt x="27018" y="14762"/>
                    <a:pt x="21078" y="19624"/>
                    <a:pt x="21078" y="25639"/>
                  </a:cubicBezTo>
                  <a:cubicBezTo>
                    <a:pt x="21078" y="25690"/>
                    <a:pt x="21103" y="25740"/>
                    <a:pt x="21103" y="25815"/>
                  </a:cubicBezTo>
                  <a:lnTo>
                    <a:pt x="10778" y="25815"/>
                  </a:lnTo>
                  <a:cubicBezTo>
                    <a:pt x="4838" y="25815"/>
                    <a:pt x="1" y="29800"/>
                    <a:pt x="1" y="34662"/>
                  </a:cubicBezTo>
                  <a:cubicBezTo>
                    <a:pt x="1" y="39524"/>
                    <a:pt x="4838" y="43509"/>
                    <a:pt x="10778" y="43509"/>
                  </a:cubicBezTo>
                  <a:lnTo>
                    <a:pt x="109475" y="43509"/>
                  </a:lnTo>
                  <a:cubicBezTo>
                    <a:pt x="115390" y="43509"/>
                    <a:pt x="120227" y="39524"/>
                    <a:pt x="120227" y="34662"/>
                  </a:cubicBezTo>
                  <a:cubicBezTo>
                    <a:pt x="120227" y="29800"/>
                    <a:pt x="115390" y="25815"/>
                    <a:pt x="109475" y="25815"/>
                  </a:cubicBezTo>
                  <a:lnTo>
                    <a:pt x="107996" y="25815"/>
                  </a:lnTo>
                  <a:cubicBezTo>
                    <a:pt x="106242" y="20702"/>
                    <a:pt x="100553" y="16968"/>
                    <a:pt x="93761" y="16968"/>
                  </a:cubicBezTo>
                  <a:cubicBezTo>
                    <a:pt x="89750" y="16968"/>
                    <a:pt x="86091" y="18296"/>
                    <a:pt x="83410" y="20426"/>
                  </a:cubicBezTo>
                  <a:cubicBezTo>
                    <a:pt x="83435" y="20151"/>
                    <a:pt x="83435" y="19850"/>
                    <a:pt x="83435" y="19549"/>
                  </a:cubicBezTo>
                  <a:cubicBezTo>
                    <a:pt x="83435" y="8747"/>
                    <a:pt x="72808" y="0"/>
                    <a:pt x="59675" y="0"/>
                  </a:cubicBezTo>
                  <a:close/>
                </a:path>
              </a:pathLst>
            </a:custGeom>
            <a:solidFill>
              <a:srgbClr val="FFC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99;p58">
              <a:extLst>
                <a:ext uri="{FF2B5EF4-FFF2-40B4-BE49-F238E27FC236}">
                  <a16:creationId xmlns:a16="http://schemas.microsoft.com/office/drawing/2014/main" id="{613C7D4B-BD87-900A-7380-1427BF4549D4}"/>
                </a:ext>
              </a:extLst>
            </p:cNvPr>
            <p:cNvSpPr/>
            <p:nvPr/>
          </p:nvSpPr>
          <p:spPr>
            <a:xfrm>
              <a:off x="4231975" y="2658675"/>
              <a:ext cx="1559575" cy="880000"/>
            </a:xfrm>
            <a:custGeom>
              <a:avLst/>
              <a:gdLst/>
              <a:ahLst/>
              <a:cxnLst/>
              <a:rect l="l" t="t" r="r" b="b"/>
              <a:pathLst>
                <a:path w="62383" h="35200" extrusionOk="0">
                  <a:moveTo>
                    <a:pt x="56428" y="0"/>
                  </a:moveTo>
                  <a:cubicBezTo>
                    <a:pt x="55970" y="0"/>
                    <a:pt x="55505" y="96"/>
                    <a:pt x="55064" y="296"/>
                  </a:cubicBezTo>
                  <a:lnTo>
                    <a:pt x="2407" y="23981"/>
                  </a:lnTo>
                  <a:cubicBezTo>
                    <a:pt x="728" y="24733"/>
                    <a:pt x="1" y="26713"/>
                    <a:pt x="728" y="28367"/>
                  </a:cubicBezTo>
                  <a:lnTo>
                    <a:pt x="2933" y="33229"/>
                  </a:lnTo>
                  <a:cubicBezTo>
                    <a:pt x="3487" y="34466"/>
                    <a:pt x="4694" y="35200"/>
                    <a:pt x="5962" y="35200"/>
                  </a:cubicBezTo>
                  <a:cubicBezTo>
                    <a:pt x="6416" y="35200"/>
                    <a:pt x="6877" y="35106"/>
                    <a:pt x="7319" y="34908"/>
                  </a:cubicBezTo>
                  <a:lnTo>
                    <a:pt x="59976" y="11199"/>
                  </a:lnTo>
                  <a:cubicBezTo>
                    <a:pt x="61630" y="10447"/>
                    <a:pt x="62382" y="8467"/>
                    <a:pt x="61630" y="6813"/>
                  </a:cubicBezTo>
                  <a:lnTo>
                    <a:pt x="59450" y="1950"/>
                  </a:lnTo>
                  <a:cubicBezTo>
                    <a:pt x="58899" y="719"/>
                    <a:pt x="57687" y="0"/>
                    <a:pt x="56428" y="0"/>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00;p58">
              <a:extLst>
                <a:ext uri="{FF2B5EF4-FFF2-40B4-BE49-F238E27FC236}">
                  <a16:creationId xmlns:a16="http://schemas.microsoft.com/office/drawing/2014/main" id="{90F0208A-58B4-8E3B-1F31-B1A24E8C2FF1}"/>
                </a:ext>
              </a:extLst>
            </p:cNvPr>
            <p:cNvSpPr/>
            <p:nvPr/>
          </p:nvSpPr>
          <p:spPr>
            <a:xfrm>
              <a:off x="5596025" y="2650175"/>
              <a:ext cx="201150" cy="282175"/>
            </a:xfrm>
            <a:custGeom>
              <a:avLst/>
              <a:gdLst/>
              <a:ahLst/>
              <a:cxnLst/>
              <a:rect l="l" t="t" r="r" b="b"/>
              <a:pathLst>
                <a:path w="8046" h="11287" extrusionOk="0">
                  <a:moveTo>
                    <a:pt x="2452" y="1"/>
                  </a:moveTo>
                  <a:cubicBezTo>
                    <a:pt x="2160" y="1"/>
                    <a:pt x="1863" y="60"/>
                    <a:pt x="1579" y="185"/>
                  </a:cubicBezTo>
                  <a:cubicBezTo>
                    <a:pt x="502" y="686"/>
                    <a:pt x="0" y="1965"/>
                    <a:pt x="502" y="3042"/>
                  </a:cubicBezTo>
                  <a:lnTo>
                    <a:pt x="3635" y="10010"/>
                  </a:lnTo>
                  <a:cubicBezTo>
                    <a:pt x="3982" y="10815"/>
                    <a:pt x="4772" y="11287"/>
                    <a:pt x="5592" y="11287"/>
                  </a:cubicBezTo>
                  <a:cubicBezTo>
                    <a:pt x="5895" y="11287"/>
                    <a:pt x="6201" y="11223"/>
                    <a:pt x="6492" y="11088"/>
                  </a:cubicBezTo>
                  <a:cubicBezTo>
                    <a:pt x="7569" y="10611"/>
                    <a:pt x="8046" y="9333"/>
                    <a:pt x="7569" y="8255"/>
                  </a:cubicBezTo>
                  <a:lnTo>
                    <a:pt x="4412" y="1263"/>
                  </a:lnTo>
                  <a:cubicBezTo>
                    <a:pt x="4060" y="468"/>
                    <a:pt x="3273" y="1"/>
                    <a:pt x="2452"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01;p58">
              <a:extLst>
                <a:ext uri="{FF2B5EF4-FFF2-40B4-BE49-F238E27FC236}">
                  <a16:creationId xmlns:a16="http://schemas.microsoft.com/office/drawing/2014/main" id="{DD102E08-DEA8-85CB-0F74-3DBFD714AD1E}"/>
                </a:ext>
              </a:extLst>
            </p:cNvPr>
            <p:cNvSpPr/>
            <p:nvPr/>
          </p:nvSpPr>
          <p:spPr>
            <a:xfrm>
              <a:off x="4755125" y="2876075"/>
              <a:ext cx="448700" cy="460850"/>
            </a:xfrm>
            <a:custGeom>
              <a:avLst/>
              <a:gdLst/>
              <a:ahLst/>
              <a:cxnLst/>
              <a:rect l="l" t="t" r="r" b="b"/>
              <a:pathLst>
                <a:path w="17948" h="18434" extrusionOk="0">
                  <a:moveTo>
                    <a:pt x="10849" y="0"/>
                  </a:moveTo>
                  <a:cubicBezTo>
                    <a:pt x="10625" y="0"/>
                    <a:pt x="10397" y="47"/>
                    <a:pt x="10178" y="147"/>
                  </a:cubicBezTo>
                  <a:lnTo>
                    <a:pt x="6368" y="1851"/>
                  </a:lnTo>
                  <a:cubicBezTo>
                    <a:pt x="5566" y="2227"/>
                    <a:pt x="5190" y="3179"/>
                    <a:pt x="5566" y="3981"/>
                  </a:cubicBezTo>
                  <a:lnTo>
                    <a:pt x="6744" y="6613"/>
                  </a:lnTo>
                  <a:cubicBezTo>
                    <a:pt x="4839" y="6613"/>
                    <a:pt x="2960" y="6663"/>
                    <a:pt x="1080" y="6788"/>
                  </a:cubicBezTo>
                  <a:cubicBezTo>
                    <a:pt x="854" y="6788"/>
                    <a:pt x="604" y="6813"/>
                    <a:pt x="403" y="6914"/>
                  </a:cubicBezTo>
                  <a:cubicBezTo>
                    <a:pt x="203" y="7039"/>
                    <a:pt x="52" y="7265"/>
                    <a:pt x="102" y="7490"/>
                  </a:cubicBezTo>
                  <a:cubicBezTo>
                    <a:pt x="178" y="7741"/>
                    <a:pt x="428" y="7866"/>
                    <a:pt x="654" y="7966"/>
                  </a:cubicBezTo>
                  <a:cubicBezTo>
                    <a:pt x="1055" y="8142"/>
                    <a:pt x="1481" y="8317"/>
                    <a:pt x="1882" y="8493"/>
                  </a:cubicBezTo>
                  <a:cubicBezTo>
                    <a:pt x="2108" y="8593"/>
                    <a:pt x="2333" y="8693"/>
                    <a:pt x="2308" y="9044"/>
                  </a:cubicBezTo>
                  <a:cubicBezTo>
                    <a:pt x="2308" y="9270"/>
                    <a:pt x="2183" y="9495"/>
                    <a:pt x="2007" y="9671"/>
                  </a:cubicBezTo>
                  <a:cubicBezTo>
                    <a:pt x="1331" y="10272"/>
                    <a:pt x="729" y="10974"/>
                    <a:pt x="253" y="11726"/>
                  </a:cubicBezTo>
                  <a:cubicBezTo>
                    <a:pt x="0" y="12116"/>
                    <a:pt x="294" y="12590"/>
                    <a:pt x="712" y="12590"/>
                  </a:cubicBezTo>
                  <a:cubicBezTo>
                    <a:pt x="750" y="12590"/>
                    <a:pt x="789" y="12586"/>
                    <a:pt x="829" y="12578"/>
                  </a:cubicBezTo>
                  <a:cubicBezTo>
                    <a:pt x="2509" y="12227"/>
                    <a:pt x="5140" y="11826"/>
                    <a:pt x="6118" y="11726"/>
                  </a:cubicBezTo>
                  <a:lnTo>
                    <a:pt x="6118" y="11726"/>
                  </a:lnTo>
                  <a:cubicBezTo>
                    <a:pt x="5366" y="12703"/>
                    <a:pt x="4163" y="14182"/>
                    <a:pt x="3285" y="15184"/>
                  </a:cubicBezTo>
                  <a:cubicBezTo>
                    <a:pt x="2967" y="15552"/>
                    <a:pt x="3224" y="16113"/>
                    <a:pt x="3705" y="16113"/>
                  </a:cubicBezTo>
                  <a:cubicBezTo>
                    <a:pt x="3716" y="16113"/>
                    <a:pt x="3726" y="16112"/>
                    <a:pt x="3737" y="16112"/>
                  </a:cubicBezTo>
                  <a:cubicBezTo>
                    <a:pt x="4639" y="16062"/>
                    <a:pt x="5541" y="15886"/>
                    <a:pt x="6393" y="15610"/>
                  </a:cubicBezTo>
                  <a:cubicBezTo>
                    <a:pt x="6510" y="15576"/>
                    <a:pt x="6626" y="15557"/>
                    <a:pt x="6737" y="15557"/>
                  </a:cubicBezTo>
                  <a:cubicBezTo>
                    <a:pt x="6866" y="15557"/>
                    <a:pt x="6988" y="15582"/>
                    <a:pt x="7095" y="15636"/>
                  </a:cubicBezTo>
                  <a:cubicBezTo>
                    <a:pt x="7421" y="15786"/>
                    <a:pt x="7396" y="16037"/>
                    <a:pt x="7371" y="16262"/>
                  </a:cubicBezTo>
                  <a:cubicBezTo>
                    <a:pt x="7321" y="16713"/>
                    <a:pt x="7270" y="17164"/>
                    <a:pt x="7220" y="17616"/>
                  </a:cubicBezTo>
                  <a:cubicBezTo>
                    <a:pt x="7195" y="17866"/>
                    <a:pt x="7195" y="18142"/>
                    <a:pt x="7371" y="18317"/>
                  </a:cubicBezTo>
                  <a:cubicBezTo>
                    <a:pt x="7462" y="18396"/>
                    <a:pt x="7582" y="18433"/>
                    <a:pt x="7699" y="18433"/>
                  </a:cubicBezTo>
                  <a:cubicBezTo>
                    <a:pt x="7807" y="18433"/>
                    <a:pt x="7914" y="18402"/>
                    <a:pt x="7997" y="18342"/>
                  </a:cubicBezTo>
                  <a:cubicBezTo>
                    <a:pt x="8198" y="18217"/>
                    <a:pt x="8323" y="18017"/>
                    <a:pt x="8448" y="17816"/>
                  </a:cubicBezTo>
                  <a:cubicBezTo>
                    <a:pt x="9125" y="16813"/>
                    <a:pt x="9777" y="15786"/>
                    <a:pt x="10378" y="14733"/>
                  </a:cubicBezTo>
                  <a:lnTo>
                    <a:pt x="10804" y="15661"/>
                  </a:lnTo>
                  <a:cubicBezTo>
                    <a:pt x="11082" y="16272"/>
                    <a:pt x="11675" y="16623"/>
                    <a:pt x="12289" y="16623"/>
                  </a:cubicBezTo>
                  <a:cubicBezTo>
                    <a:pt x="12506" y="16623"/>
                    <a:pt x="12725" y="16579"/>
                    <a:pt x="12935" y="16488"/>
                  </a:cubicBezTo>
                  <a:lnTo>
                    <a:pt x="16769" y="14758"/>
                  </a:lnTo>
                  <a:cubicBezTo>
                    <a:pt x="17571" y="14382"/>
                    <a:pt x="17947" y="13430"/>
                    <a:pt x="17571" y="12628"/>
                  </a:cubicBezTo>
                  <a:lnTo>
                    <a:pt x="12308" y="949"/>
                  </a:lnTo>
                  <a:cubicBezTo>
                    <a:pt x="12050" y="359"/>
                    <a:pt x="11468" y="0"/>
                    <a:pt x="10849" y="0"/>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02;p58">
              <a:extLst>
                <a:ext uri="{FF2B5EF4-FFF2-40B4-BE49-F238E27FC236}">
                  <a16:creationId xmlns:a16="http://schemas.microsoft.com/office/drawing/2014/main" id="{8231961F-E29B-3437-426B-A17AEF51A970}"/>
                </a:ext>
              </a:extLst>
            </p:cNvPr>
            <p:cNvSpPr/>
            <p:nvPr/>
          </p:nvSpPr>
          <p:spPr>
            <a:xfrm>
              <a:off x="4900525" y="2951625"/>
              <a:ext cx="295775" cy="260475"/>
            </a:xfrm>
            <a:custGeom>
              <a:avLst/>
              <a:gdLst/>
              <a:ahLst/>
              <a:cxnLst/>
              <a:rect l="l" t="t" r="r" b="b"/>
              <a:pathLst>
                <a:path w="11831" h="10419" extrusionOk="0">
                  <a:moveTo>
                    <a:pt x="5903" y="1"/>
                  </a:moveTo>
                  <a:cubicBezTo>
                    <a:pt x="5193" y="1"/>
                    <a:pt x="4473" y="147"/>
                    <a:pt x="3785" y="458"/>
                  </a:cubicBezTo>
                  <a:cubicBezTo>
                    <a:pt x="1154" y="1636"/>
                    <a:pt x="1" y="4719"/>
                    <a:pt x="1179" y="7350"/>
                  </a:cubicBezTo>
                  <a:cubicBezTo>
                    <a:pt x="2044" y="9283"/>
                    <a:pt x="3936" y="10418"/>
                    <a:pt x="5913" y="10418"/>
                  </a:cubicBezTo>
                  <a:cubicBezTo>
                    <a:pt x="6628" y="10418"/>
                    <a:pt x="7354" y="10270"/>
                    <a:pt x="8046" y="9957"/>
                  </a:cubicBezTo>
                  <a:cubicBezTo>
                    <a:pt x="10678" y="8779"/>
                    <a:pt x="11830" y="5696"/>
                    <a:pt x="10652" y="3065"/>
                  </a:cubicBezTo>
                  <a:cubicBezTo>
                    <a:pt x="9785" y="1145"/>
                    <a:pt x="7885" y="1"/>
                    <a:pt x="5903"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03;p58">
              <a:extLst>
                <a:ext uri="{FF2B5EF4-FFF2-40B4-BE49-F238E27FC236}">
                  <a16:creationId xmlns:a16="http://schemas.microsoft.com/office/drawing/2014/main" id="{B9A8C47D-C1A5-9AEB-3F9A-9FCEED2E29E6}"/>
                </a:ext>
              </a:extLst>
            </p:cNvPr>
            <p:cNvSpPr/>
            <p:nvPr/>
          </p:nvSpPr>
          <p:spPr>
            <a:xfrm>
              <a:off x="4923725" y="2972400"/>
              <a:ext cx="249400" cy="219200"/>
            </a:xfrm>
            <a:custGeom>
              <a:avLst/>
              <a:gdLst/>
              <a:ahLst/>
              <a:cxnLst/>
              <a:rect l="l" t="t" r="r" b="b"/>
              <a:pathLst>
                <a:path w="9976" h="8768" extrusionOk="0">
                  <a:moveTo>
                    <a:pt x="4968" y="0"/>
                  </a:moveTo>
                  <a:cubicBezTo>
                    <a:pt x="4370" y="0"/>
                    <a:pt x="3763" y="122"/>
                    <a:pt x="3183" y="379"/>
                  </a:cubicBezTo>
                  <a:cubicBezTo>
                    <a:pt x="978" y="1381"/>
                    <a:pt x="0" y="3963"/>
                    <a:pt x="978" y="6168"/>
                  </a:cubicBezTo>
                  <a:cubicBezTo>
                    <a:pt x="1713" y="7805"/>
                    <a:pt x="3313" y="8767"/>
                    <a:pt x="4984" y="8767"/>
                  </a:cubicBezTo>
                  <a:cubicBezTo>
                    <a:pt x="5590" y="8767"/>
                    <a:pt x="6205" y="8641"/>
                    <a:pt x="6792" y="8374"/>
                  </a:cubicBezTo>
                  <a:cubicBezTo>
                    <a:pt x="8998" y="7397"/>
                    <a:pt x="9975" y="4790"/>
                    <a:pt x="8973" y="2584"/>
                  </a:cubicBezTo>
                  <a:cubicBezTo>
                    <a:pt x="8252" y="959"/>
                    <a:pt x="6646" y="0"/>
                    <a:pt x="4968" y="0"/>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04;p58">
              <a:extLst>
                <a:ext uri="{FF2B5EF4-FFF2-40B4-BE49-F238E27FC236}">
                  <a16:creationId xmlns:a16="http://schemas.microsoft.com/office/drawing/2014/main" id="{A945EC54-0BCC-5E21-6420-6C2BB011D659}"/>
                </a:ext>
              </a:extLst>
            </p:cNvPr>
            <p:cNvSpPr/>
            <p:nvPr/>
          </p:nvSpPr>
          <p:spPr>
            <a:xfrm>
              <a:off x="4264575" y="2314100"/>
              <a:ext cx="936725" cy="1003000"/>
            </a:xfrm>
            <a:custGeom>
              <a:avLst/>
              <a:gdLst/>
              <a:ahLst/>
              <a:cxnLst/>
              <a:rect l="l" t="t" r="r" b="b"/>
              <a:pathLst>
                <a:path w="37469" h="40120" extrusionOk="0">
                  <a:moveTo>
                    <a:pt x="31893" y="1"/>
                  </a:moveTo>
                  <a:cubicBezTo>
                    <a:pt x="30981" y="1"/>
                    <a:pt x="30071" y="380"/>
                    <a:pt x="29424" y="1122"/>
                  </a:cubicBezTo>
                  <a:lnTo>
                    <a:pt x="1203" y="32952"/>
                  </a:lnTo>
                  <a:cubicBezTo>
                    <a:pt x="0" y="34305"/>
                    <a:pt x="125" y="36410"/>
                    <a:pt x="1479" y="37638"/>
                  </a:cubicBezTo>
                  <a:lnTo>
                    <a:pt x="3358" y="39292"/>
                  </a:lnTo>
                  <a:cubicBezTo>
                    <a:pt x="3982" y="39847"/>
                    <a:pt x="4766" y="40119"/>
                    <a:pt x="5549" y="40119"/>
                  </a:cubicBezTo>
                  <a:cubicBezTo>
                    <a:pt x="6466" y="40119"/>
                    <a:pt x="7383" y="39746"/>
                    <a:pt x="8045" y="39017"/>
                  </a:cubicBezTo>
                  <a:lnTo>
                    <a:pt x="36241" y="7187"/>
                  </a:lnTo>
                  <a:cubicBezTo>
                    <a:pt x="37469" y="5809"/>
                    <a:pt x="37344" y="3703"/>
                    <a:pt x="35965" y="2500"/>
                  </a:cubicBezTo>
                  <a:lnTo>
                    <a:pt x="34085" y="846"/>
                  </a:lnTo>
                  <a:cubicBezTo>
                    <a:pt x="33461" y="279"/>
                    <a:pt x="32676" y="1"/>
                    <a:pt x="31893"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05;p58">
              <a:extLst>
                <a:ext uri="{FF2B5EF4-FFF2-40B4-BE49-F238E27FC236}">
                  <a16:creationId xmlns:a16="http://schemas.microsoft.com/office/drawing/2014/main" id="{502BF0A3-F358-9DEB-3409-152810BAA0D7}"/>
                </a:ext>
              </a:extLst>
            </p:cNvPr>
            <p:cNvSpPr/>
            <p:nvPr/>
          </p:nvSpPr>
          <p:spPr>
            <a:xfrm>
              <a:off x="5012050" y="2296475"/>
              <a:ext cx="201175" cy="179050"/>
            </a:xfrm>
            <a:custGeom>
              <a:avLst/>
              <a:gdLst/>
              <a:ahLst/>
              <a:cxnLst/>
              <a:rect l="l" t="t" r="r" b="b"/>
              <a:pathLst>
                <a:path w="8047" h="7162" extrusionOk="0">
                  <a:moveTo>
                    <a:pt x="1827" y="1"/>
                  </a:moveTo>
                  <a:cubicBezTo>
                    <a:pt x="1376" y="1"/>
                    <a:pt x="927" y="183"/>
                    <a:pt x="602" y="549"/>
                  </a:cubicBezTo>
                  <a:cubicBezTo>
                    <a:pt x="1" y="1225"/>
                    <a:pt x="51" y="2278"/>
                    <a:pt x="728" y="2879"/>
                  </a:cubicBezTo>
                  <a:lnTo>
                    <a:pt x="5114" y="6764"/>
                  </a:lnTo>
                  <a:cubicBezTo>
                    <a:pt x="5425" y="7029"/>
                    <a:pt x="5816" y="7162"/>
                    <a:pt x="6206" y="7162"/>
                  </a:cubicBezTo>
                  <a:cubicBezTo>
                    <a:pt x="6663" y="7162"/>
                    <a:pt x="7120" y="6979"/>
                    <a:pt x="7445" y="6614"/>
                  </a:cubicBezTo>
                  <a:cubicBezTo>
                    <a:pt x="8046" y="5937"/>
                    <a:pt x="7971" y="4885"/>
                    <a:pt x="7294" y="4283"/>
                  </a:cubicBezTo>
                  <a:lnTo>
                    <a:pt x="2908" y="398"/>
                  </a:lnTo>
                  <a:cubicBezTo>
                    <a:pt x="2597" y="133"/>
                    <a:pt x="2211" y="1"/>
                    <a:pt x="1827"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06;p58">
              <a:extLst>
                <a:ext uri="{FF2B5EF4-FFF2-40B4-BE49-F238E27FC236}">
                  <a16:creationId xmlns:a16="http://schemas.microsoft.com/office/drawing/2014/main" id="{24C8E8C8-5359-C850-8D29-15A674AD9B37}"/>
                </a:ext>
              </a:extLst>
            </p:cNvPr>
            <p:cNvSpPr/>
            <p:nvPr/>
          </p:nvSpPr>
          <p:spPr>
            <a:xfrm>
              <a:off x="4542750" y="2657375"/>
              <a:ext cx="357800" cy="352325"/>
            </a:xfrm>
            <a:custGeom>
              <a:avLst/>
              <a:gdLst/>
              <a:ahLst/>
              <a:cxnLst/>
              <a:rect l="l" t="t" r="r" b="b"/>
              <a:pathLst>
                <a:path w="14312" h="14093" extrusionOk="0">
                  <a:moveTo>
                    <a:pt x="5761" y="1"/>
                  </a:moveTo>
                  <a:cubicBezTo>
                    <a:pt x="5316" y="1"/>
                    <a:pt x="4874" y="183"/>
                    <a:pt x="4562" y="549"/>
                  </a:cubicBezTo>
                  <a:lnTo>
                    <a:pt x="2933" y="2353"/>
                  </a:lnTo>
                  <a:cubicBezTo>
                    <a:pt x="2357" y="3030"/>
                    <a:pt x="2407" y="4058"/>
                    <a:pt x="3084" y="4634"/>
                  </a:cubicBezTo>
                  <a:lnTo>
                    <a:pt x="3384" y="4910"/>
                  </a:lnTo>
                  <a:cubicBezTo>
                    <a:pt x="2482" y="5135"/>
                    <a:pt x="1580" y="5361"/>
                    <a:pt x="678" y="5612"/>
                  </a:cubicBezTo>
                  <a:cubicBezTo>
                    <a:pt x="502" y="5662"/>
                    <a:pt x="327" y="5712"/>
                    <a:pt x="201" y="5837"/>
                  </a:cubicBezTo>
                  <a:cubicBezTo>
                    <a:pt x="76" y="5937"/>
                    <a:pt x="1" y="6138"/>
                    <a:pt x="76" y="6288"/>
                  </a:cubicBezTo>
                  <a:cubicBezTo>
                    <a:pt x="151" y="6464"/>
                    <a:pt x="352" y="6514"/>
                    <a:pt x="552" y="6564"/>
                  </a:cubicBezTo>
                  <a:cubicBezTo>
                    <a:pt x="878" y="6639"/>
                    <a:pt x="1229" y="6689"/>
                    <a:pt x="1555" y="6764"/>
                  </a:cubicBezTo>
                  <a:cubicBezTo>
                    <a:pt x="1730" y="6789"/>
                    <a:pt x="1931" y="6840"/>
                    <a:pt x="1981" y="7090"/>
                  </a:cubicBezTo>
                  <a:cubicBezTo>
                    <a:pt x="2006" y="7291"/>
                    <a:pt x="1931" y="7466"/>
                    <a:pt x="1831" y="7617"/>
                  </a:cubicBezTo>
                  <a:cubicBezTo>
                    <a:pt x="1430" y="8193"/>
                    <a:pt x="1104" y="8794"/>
                    <a:pt x="853" y="9446"/>
                  </a:cubicBezTo>
                  <a:cubicBezTo>
                    <a:pt x="748" y="9740"/>
                    <a:pt x="977" y="10033"/>
                    <a:pt x="1260" y="10033"/>
                  </a:cubicBezTo>
                  <a:cubicBezTo>
                    <a:pt x="1315" y="10033"/>
                    <a:pt x="1372" y="10022"/>
                    <a:pt x="1430" y="9997"/>
                  </a:cubicBezTo>
                  <a:cubicBezTo>
                    <a:pt x="2357" y="9571"/>
                    <a:pt x="3710" y="9045"/>
                    <a:pt x="4612" y="8719"/>
                  </a:cubicBezTo>
                  <a:lnTo>
                    <a:pt x="4612" y="8719"/>
                  </a:lnTo>
                  <a:cubicBezTo>
                    <a:pt x="4312" y="9396"/>
                    <a:pt x="3409" y="11226"/>
                    <a:pt x="2758" y="12353"/>
                  </a:cubicBezTo>
                  <a:cubicBezTo>
                    <a:pt x="2602" y="12665"/>
                    <a:pt x="2822" y="12996"/>
                    <a:pt x="3136" y="12996"/>
                  </a:cubicBezTo>
                  <a:cubicBezTo>
                    <a:pt x="3176" y="12996"/>
                    <a:pt x="3217" y="12991"/>
                    <a:pt x="3259" y="12980"/>
                  </a:cubicBezTo>
                  <a:cubicBezTo>
                    <a:pt x="3911" y="12805"/>
                    <a:pt x="4562" y="12529"/>
                    <a:pt x="5164" y="12178"/>
                  </a:cubicBezTo>
                  <a:cubicBezTo>
                    <a:pt x="5264" y="12111"/>
                    <a:pt x="5387" y="12078"/>
                    <a:pt x="5509" y="12078"/>
                  </a:cubicBezTo>
                  <a:cubicBezTo>
                    <a:pt x="5570" y="12078"/>
                    <a:pt x="5632" y="12086"/>
                    <a:pt x="5690" y="12103"/>
                  </a:cubicBezTo>
                  <a:cubicBezTo>
                    <a:pt x="5941" y="12153"/>
                    <a:pt x="5966" y="12353"/>
                    <a:pt x="5991" y="12529"/>
                  </a:cubicBezTo>
                  <a:cubicBezTo>
                    <a:pt x="6016" y="12880"/>
                    <a:pt x="6066" y="13206"/>
                    <a:pt x="6091" y="13556"/>
                  </a:cubicBezTo>
                  <a:cubicBezTo>
                    <a:pt x="6116" y="13732"/>
                    <a:pt x="6166" y="13957"/>
                    <a:pt x="6317" y="14058"/>
                  </a:cubicBezTo>
                  <a:cubicBezTo>
                    <a:pt x="6365" y="14082"/>
                    <a:pt x="6418" y="14093"/>
                    <a:pt x="6473" y="14093"/>
                  </a:cubicBezTo>
                  <a:cubicBezTo>
                    <a:pt x="6588" y="14093"/>
                    <a:pt x="6708" y="14043"/>
                    <a:pt x="6793" y="13957"/>
                  </a:cubicBezTo>
                  <a:cubicBezTo>
                    <a:pt x="6918" y="13832"/>
                    <a:pt x="6993" y="13682"/>
                    <a:pt x="7044" y="13506"/>
                  </a:cubicBezTo>
                  <a:cubicBezTo>
                    <a:pt x="7570" y="12178"/>
                    <a:pt x="8046" y="10800"/>
                    <a:pt x="8447" y="9421"/>
                  </a:cubicBezTo>
                  <a:lnTo>
                    <a:pt x="9826" y="10624"/>
                  </a:lnTo>
                  <a:cubicBezTo>
                    <a:pt x="10125" y="10901"/>
                    <a:pt x="10505" y="11034"/>
                    <a:pt x="10886" y="11034"/>
                  </a:cubicBezTo>
                  <a:cubicBezTo>
                    <a:pt x="11333" y="11034"/>
                    <a:pt x="11782" y="10851"/>
                    <a:pt x="12106" y="10499"/>
                  </a:cubicBezTo>
                  <a:lnTo>
                    <a:pt x="13710" y="8669"/>
                  </a:lnTo>
                  <a:cubicBezTo>
                    <a:pt x="14312" y="7992"/>
                    <a:pt x="14237" y="6965"/>
                    <a:pt x="13585" y="6388"/>
                  </a:cubicBezTo>
                  <a:lnTo>
                    <a:pt x="6818" y="398"/>
                  </a:lnTo>
                  <a:cubicBezTo>
                    <a:pt x="6518" y="133"/>
                    <a:pt x="6139" y="1"/>
                    <a:pt x="5761" y="1"/>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07;p58">
              <a:extLst>
                <a:ext uri="{FF2B5EF4-FFF2-40B4-BE49-F238E27FC236}">
                  <a16:creationId xmlns:a16="http://schemas.microsoft.com/office/drawing/2014/main" id="{C5605C0D-97E7-8E6E-1DA9-C37391F6BE96}"/>
                </a:ext>
              </a:extLst>
            </p:cNvPr>
            <p:cNvSpPr/>
            <p:nvPr/>
          </p:nvSpPr>
          <p:spPr>
            <a:xfrm>
              <a:off x="4642375" y="2693125"/>
              <a:ext cx="221850" cy="199050"/>
            </a:xfrm>
            <a:custGeom>
              <a:avLst/>
              <a:gdLst/>
              <a:ahLst/>
              <a:cxnLst/>
              <a:rect l="l" t="t" r="r" b="b"/>
              <a:pathLst>
                <a:path w="8874" h="7962" extrusionOk="0">
                  <a:moveTo>
                    <a:pt x="4432" y="1"/>
                  </a:moveTo>
                  <a:cubicBezTo>
                    <a:pt x="3333" y="1"/>
                    <a:pt x="2240" y="456"/>
                    <a:pt x="1455" y="1349"/>
                  </a:cubicBezTo>
                  <a:cubicBezTo>
                    <a:pt x="1" y="2978"/>
                    <a:pt x="151" y="5510"/>
                    <a:pt x="1805" y="6963"/>
                  </a:cubicBezTo>
                  <a:cubicBezTo>
                    <a:pt x="2554" y="7632"/>
                    <a:pt x="3489" y="7961"/>
                    <a:pt x="4421" y="7961"/>
                  </a:cubicBezTo>
                  <a:cubicBezTo>
                    <a:pt x="5516" y="7961"/>
                    <a:pt x="6609" y="7506"/>
                    <a:pt x="7394" y="6613"/>
                  </a:cubicBezTo>
                  <a:cubicBezTo>
                    <a:pt x="8873" y="4984"/>
                    <a:pt x="8723" y="2452"/>
                    <a:pt x="7069" y="999"/>
                  </a:cubicBezTo>
                  <a:cubicBezTo>
                    <a:pt x="6308" y="330"/>
                    <a:pt x="5368" y="1"/>
                    <a:pt x="4432"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08;p58">
              <a:extLst>
                <a:ext uri="{FF2B5EF4-FFF2-40B4-BE49-F238E27FC236}">
                  <a16:creationId xmlns:a16="http://schemas.microsoft.com/office/drawing/2014/main" id="{2296F1EB-8CFB-A778-B12E-E334CD000B27}"/>
                </a:ext>
              </a:extLst>
            </p:cNvPr>
            <p:cNvSpPr/>
            <p:nvPr/>
          </p:nvSpPr>
          <p:spPr>
            <a:xfrm>
              <a:off x="4659925" y="2708850"/>
              <a:ext cx="186750" cy="167600"/>
            </a:xfrm>
            <a:custGeom>
              <a:avLst/>
              <a:gdLst/>
              <a:ahLst/>
              <a:cxnLst/>
              <a:rect l="l" t="t" r="r" b="b"/>
              <a:pathLst>
                <a:path w="7470" h="6704" extrusionOk="0">
                  <a:moveTo>
                    <a:pt x="3725" y="0"/>
                  </a:moveTo>
                  <a:cubicBezTo>
                    <a:pt x="2805" y="0"/>
                    <a:pt x="1890" y="379"/>
                    <a:pt x="1229" y="1121"/>
                  </a:cubicBezTo>
                  <a:cubicBezTo>
                    <a:pt x="1" y="2525"/>
                    <a:pt x="126" y="4630"/>
                    <a:pt x="1504" y="5858"/>
                  </a:cubicBezTo>
                  <a:cubicBezTo>
                    <a:pt x="2141" y="6425"/>
                    <a:pt x="2937" y="6704"/>
                    <a:pt x="3731" y="6704"/>
                  </a:cubicBezTo>
                  <a:cubicBezTo>
                    <a:pt x="4657" y="6704"/>
                    <a:pt x="5580" y="6325"/>
                    <a:pt x="6241" y="5583"/>
                  </a:cubicBezTo>
                  <a:cubicBezTo>
                    <a:pt x="7469" y="4179"/>
                    <a:pt x="7344" y="2074"/>
                    <a:pt x="5941" y="846"/>
                  </a:cubicBezTo>
                  <a:cubicBezTo>
                    <a:pt x="5304" y="279"/>
                    <a:pt x="4513" y="0"/>
                    <a:pt x="3725" y="0"/>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09;p58">
              <a:extLst>
                <a:ext uri="{FF2B5EF4-FFF2-40B4-BE49-F238E27FC236}">
                  <a16:creationId xmlns:a16="http://schemas.microsoft.com/office/drawing/2014/main" id="{7333C9E5-5E53-035C-3253-F5DF5FD82334}"/>
                </a:ext>
              </a:extLst>
            </p:cNvPr>
            <p:cNvSpPr/>
            <p:nvPr/>
          </p:nvSpPr>
          <p:spPr>
            <a:xfrm>
              <a:off x="1954400" y="2502025"/>
              <a:ext cx="1560175" cy="880025"/>
            </a:xfrm>
            <a:custGeom>
              <a:avLst/>
              <a:gdLst/>
              <a:ahLst/>
              <a:cxnLst/>
              <a:rect l="l" t="t" r="r" b="b"/>
              <a:pathLst>
                <a:path w="62407" h="35201" extrusionOk="0">
                  <a:moveTo>
                    <a:pt x="5954" y="1"/>
                  </a:moveTo>
                  <a:cubicBezTo>
                    <a:pt x="4695" y="1"/>
                    <a:pt x="3484" y="720"/>
                    <a:pt x="2933" y="1951"/>
                  </a:cubicBezTo>
                  <a:lnTo>
                    <a:pt x="752" y="6813"/>
                  </a:lnTo>
                  <a:cubicBezTo>
                    <a:pt x="1" y="8467"/>
                    <a:pt x="752" y="10447"/>
                    <a:pt x="2407" y="11199"/>
                  </a:cubicBezTo>
                  <a:lnTo>
                    <a:pt x="55064" y="34908"/>
                  </a:lnTo>
                  <a:cubicBezTo>
                    <a:pt x="55506" y="35106"/>
                    <a:pt x="55967" y="35200"/>
                    <a:pt x="56420" y="35200"/>
                  </a:cubicBezTo>
                  <a:cubicBezTo>
                    <a:pt x="57689" y="35200"/>
                    <a:pt x="58896" y="34466"/>
                    <a:pt x="59449" y="33229"/>
                  </a:cubicBezTo>
                  <a:lnTo>
                    <a:pt x="61655" y="28367"/>
                  </a:lnTo>
                  <a:cubicBezTo>
                    <a:pt x="62407" y="26713"/>
                    <a:pt x="61655" y="24733"/>
                    <a:pt x="59976" y="23981"/>
                  </a:cubicBezTo>
                  <a:lnTo>
                    <a:pt x="7319" y="297"/>
                  </a:lnTo>
                  <a:cubicBezTo>
                    <a:pt x="6877" y="96"/>
                    <a:pt x="6413" y="1"/>
                    <a:pt x="5954"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10;p58">
              <a:extLst>
                <a:ext uri="{FF2B5EF4-FFF2-40B4-BE49-F238E27FC236}">
                  <a16:creationId xmlns:a16="http://schemas.microsoft.com/office/drawing/2014/main" id="{9A2971D0-22C2-1DF3-DFF7-9A2B484185BE}"/>
                </a:ext>
              </a:extLst>
            </p:cNvPr>
            <p:cNvSpPr/>
            <p:nvPr/>
          </p:nvSpPr>
          <p:spPr>
            <a:xfrm>
              <a:off x="1948750" y="2493550"/>
              <a:ext cx="201175" cy="282150"/>
            </a:xfrm>
            <a:custGeom>
              <a:avLst/>
              <a:gdLst/>
              <a:ahLst/>
              <a:cxnLst/>
              <a:rect l="l" t="t" r="r" b="b"/>
              <a:pathLst>
                <a:path w="8047" h="11286" extrusionOk="0">
                  <a:moveTo>
                    <a:pt x="5594" y="0"/>
                  </a:moveTo>
                  <a:cubicBezTo>
                    <a:pt x="4773" y="0"/>
                    <a:pt x="3986" y="468"/>
                    <a:pt x="3635" y="1262"/>
                  </a:cubicBezTo>
                  <a:lnTo>
                    <a:pt x="477" y="8255"/>
                  </a:lnTo>
                  <a:cubicBezTo>
                    <a:pt x="1" y="9332"/>
                    <a:pt x="477" y="10611"/>
                    <a:pt x="1555" y="11087"/>
                  </a:cubicBezTo>
                  <a:cubicBezTo>
                    <a:pt x="1845" y="11222"/>
                    <a:pt x="2152" y="11286"/>
                    <a:pt x="2455" y="11286"/>
                  </a:cubicBezTo>
                  <a:cubicBezTo>
                    <a:pt x="3275" y="11286"/>
                    <a:pt x="4064" y="10815"/>
                    <a:pt x="4412" y="10009"/>
                  </a:cubicBezTo>
                  <a:lnTo>
                    <a:pt x="7545" y="3042"/>
                  </a:lnTo>
                  <a:cubicBezTo>
                    <a:pt x="8046" y="1964"/>
                    <a:pt x="7545" y="686"/>
                    <a:pt x="6467" y="184"/>
                  </a:cubicBezTo>
                  <a:cubicBezTo>
                    <a:pt x="6184" y="59"/>
                    <a:pt x="5887" y="0"/>
                    <a:pt x="5594"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11;p58">
              <a:extLst>
                <a:ext uri="{FF2B5EF4-FFF2-40B4-BE49-F238E27FC236}">
                  <a16:creationId xmlns:a16="http://schemas.microsoft.com/office/drawing/2014/main" id="{E6E08565-AAE7-DF24-E007-BC5C0E07B669}"/>
                </a:ext>
              </a:extLst>
            </p:cNvPr>
            <p:cNvSpPr/>
            <p:nvPr/>
          </p:nvSpPr>
          <p:spPr>
            <a:xfrm>
              <a:off x="2542125" y="2719425"/>
              <a:ext cx="448700" cy="460850"/>
            </a:xfrm>
            <a:custGeom>
              <a:avLst/>
              <a:gdLst/>
              <a:ahLst/>
              <a:cxnLst/>
              <a:rect l="l" t="t" r="r" b="b"/>
              <a:pathLst>
                <a:path w="17948" h="18434" extrusionOk="0">
                  <a:moveTo>
                    <a:pt x="7099" y="1"/>
                  </a:moveTo>
                  <a:cubicBezTo>
                    <a:pt x="6480" y="1"/>
                    <a:pt x="5897" y="360"/>
                    <a:pt x="5640" y="949"/>
                  </a:cubicBezTo>
                  <a:lnTo>
                    <a:pt x="376" y="12628"/>
                  </a:lnTo>
                  <a:cubicBezTo>
                    <a:pt x="0" y="13430"/>
                    <a:pt x="376" y="14383"/>
                    <a:pt x="1178" y="14759"/>
                  </a:cubicBezTo>
                  <a:lnTo>
                    <a:pt x="5013" y="16488"/>
                  </a:lnTo>
                  <a:cubicBezTo>
                    <a:pt x="5222" y="16580"/>
                    <a:pt x="5442" y="16623"/>
                    <a:pt x="5659" y="16623"/>
                  </a:cubicBezTo>
                  <a:cubicBezTo>
                    <a:pt x="6273" y="16623"/>
                    <a:pt x="6865" y="16272"/>
                    <a:pt x="7143" y="15661"/>
                  </a:cubicBezTo>
                  <a:lnTo>
                    <a:pt x="7569" y="14734"/>
                  </a:lnTo>
                  <a:cubicBezTo>
                    <a:pt x="8171" y="15786"/>
                    <a:pt x="8823" y="16814"/>
                    <a:pt x="9499" y="17816"/>
                  </a:cubicBezTo>
                  <a:cubicBezTo>
                    <a:pt x="9625" y="18017"/>
                    <a:pt x="9750" y="18217"/>
                    <a:pt x="9950" y="18343"/>
                  </a:cubicBezTo>
                  <a:cubicBezTo>
                    <a:pt x="10046" y="18402"/>
                    <a:pt x="10159" y="18434"/>
                    <a:pt x="10267" y="18434"/>
                  </a:cubicBezTo>
                  <a:cubicBezTo>
                    <a:pt x="10385" y="18434"/>
                    <a:pt x="10498" y="18396"/>
                    <a:pt x="10577" y="18318"/>
                  </a:cubicBezTo>
                  <a:cubicBezTo>
                    <a:pt x="10752" y="18142"/>
                    <a:pt x="10752" y="17866"/>
                    <a:pt x="10727" y="17616"/>
                  </a:cubicBezTo>
                  <a:cubicBezTo>
                    <a:pt x="10677" y="17165"/>
                    <a:pt x="10627" y="16714"/>
                    <a:pt x="10577" y="16262"/>
                  </a:cubicBezTo>
                  <a:cubicBezTo>
                    <a:pt x="10552" y="16037"/>
                    <a:pt x="10527" y="15786"/>
                    <a:pt x="10853" y="15636"/>
                  </a:cubicBezTo>
                  <a:cubicBezTo>
                    <a:pt x="10960" y="15582"/>
                    <a:pt x="11082" y="15557"/>
                    <a:pt x="11210" y="15557"/>
                  </a:cubicBezTo>
                  <a:cubicBezTo>
                    <a:pt x="11322" y="15557"/>
                    <a:pt x="11438" y="15576"/>
                    <a:pt x="11554" y="15611"/>
                  </a:cubicBezTo>
                  <a:cubicBezTo>
                    <a:pt x="12407" y="15886"/>
                    <a:pt x="13309" y="16062"/>
                    <a:pt x="14211" y="16112"/>
                  </a:cubicBezTo>
                  <a:cubicBezTo>
                    <a:pt x="14222" y="16113"/>
                    <a:pt x="14232" y="16113"/>
                    <a:pt x="14243" y="16113"/>
                  </a:cubicBezTo>
                  <a:cubicBezTo>
                    <a:pt x="14724" y="16113"/>
                    <a:pt x="14981" y="15553"/>
                    <a:pt x="14662" y="15185"/>
                  </a:cubicBezTo>
                  <a:cubicBezTo>
                    <a:pt x="13785" y="14182"/>
                    <a:pt x="12582" y="12703"/>
                    <a:pt x="11830" y="11726"/>
                  </a:cubicBezTo>
                  <a:lnTo>
                    <a:pt x="11830" y="11726"/>
                  </a:lnTo>
                  <a:cubicBezTo>
                    <a:pt x="12808" y="11826"/>
                    <a:pt x="15439" y="12227"/>
                    <a:pt x="17118" y="12578"/>
                  </a:cubicBezTo>
                  <a:cubicBezTo>
                    <a:pt x="17158" y="12587"/>
                    <a:pt x="17198" y="12591"/>
                    <a:pt x="17236" y="12591"/>
                  </a:cubicBezTo>
                  <a:cubicBezTo>
                    <a:pt x="17653" y="12591"/>
                    <a:pt x="17947" y="12116"/>
                    <a:pt x="17695" y="11726"/>
                  </a:cubicBezTo>
                  <a:cubicBezTo>
                    <a:pt x="17219" y="10974"/>
                    <a:pt x="16617" y="10272"/>
                    <a:pt x="15940" y="9671"/>
                  </a:cubicBezTo>
                  <a:cubicBezTo>
                    <a:pt x="15765" y="9495"/>
                    <a:pt x="15640" y="9270"/>
                    <a:pt x="15640" y="9044"/>
                  </a:cubicBezTo>
                  <a:cubicBezTo>
                    <a:pt x="15615" y="8693"/>
                    <a:pt x="15840" y="8593"/>
                    <a:pt x="16066" y="8493"/>
                  </a:cubicBezTo>
                  <a:cubicBezTo>
                    <a:pt x="16467" y="8318"/>
                    <a:pt x="16893" y="8142"/>
                    <a:pt x="17294" y="7967"/>
                  </a:cubicBezTo>
                  <a:cubicBezTo>
                    <a:pt x="17519" y="7866"/>
                    <a:pt x="17795" y="7741"/>
                    <a:pt x="17845" y="7490"/>
                  </a:cubicBezTo>
                  <a:cubicBezTo>
                    <a:pt x="17895" y="7265"/>
                    <a:pt x="17745" y="7039"/>
                    <a:pt x="17544" y="6914"/>
                  </a:cubicBezTo>
                  <a:cubicBezTo>
                    <a:pt x="17344" y="6814"/>
                    <a:pt x="17093" y="6789"/>
                    <a:pt x="16868" y="6789"/>
                  </a:cubicBezTo>
                  <a:cubicBezTo>
                    <a:pt x="14988" y="6663"/>
                    <a:pt x="13108" y="6613"/>
                    <a:pt x="11204" y="6613"/>
                  </a:cubicBezTo>
                  <a:lnTo>
                    <a:pt x="12407" y="3982"/>
                  </a:lnTo>
                  <a:cubicBezTo>
                    <a:pt x="12757" y="3180"/>
                    <a:pt x="12407" y="2227"/>
                    <a:pt x="11579" y="1851"/>
                  </a:cubicBezTo>
                  <a:lnTo>
                    <a:pt x="7770" y="147"/>
                  </a:lnTo>
                  <a:cubicBezTo>
                    <a:pt x="7551" y="47"/>
                    <a:pt x="7322" y="1"/>
                    <a:pt x="7099" y="1"/>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12;p58">
              <a:extLst>
                <a:ext uri="{FF2B5EF4-FFF2-40B4-BE49-F238E27FC236}">
                  <a16:creationId xmlns:a16="http://schemas.microsoft.com/office/drawing/2014/main" id="{98CFCE52-2FDA-B333-809D-7F5E233D33D0}"/>
                </a:ext>
              </a:extLst>
            </p:cNvPr>
            <p:cNvSpPr/>
            <p:nvPr/>
          </p:nvSpPr>
          <p:spPr>
            <a:xfrm>
              <a:off x="2549650" y="2794975"/>
              <a:ext cx="296375" cy="260475"/>
            </a:xfrm>
            <a:custGeom>
              <a:avLst/>
              <a:gdLst/>
              <a:ahLst/>
              <a:cxnLst/>
              <a:rect l="l" t="t" r="r" b="b"/>
              <a:pathLst>
                <a:path w="11855" h="10419" extrusionOk="0">
                  <a:moveTo>
                    <a:pt x="5928" y="1"/>
                  </a:moveTo>
                  <a:cubicBezTo>
                    <a:pt x="3946" y="1"/>
                    <a:pt x="2045" y="1146"/>
                    <a:pt x="1178" y="3065"/>
                  </a:cubicBezTo>
                  <a:cubicBezTo>
                    <a:pt x="0" y="5697"/>
                    <a:pt x="1153" y="8779"/>
                    <a:pt x="3785" y="9957"/>
                  </a:cubicBezTo>
                  <a:cubicBezTo>
                    <a:pt x="4477" y="10270"/>
                    <a:pt x="5203" y="10418"/>
                    <a:pt x="5918" y="10418"/>
                  </a:cubicBezTo>
                  <a:cubicBezTo>
                    <a:pt x="7896" y="10418"/>
                    <a:pt x="9793" y="9283"/>
                    <a:pt x="10677" y="7351"/>
                  </a:cubicBezTo>
                  <a:cubicBezTo>
                    <a:pt x="11855" y="4719"/>
                    <a:pt x="10677" y="1636"/>
                    <a:pt x="8045" y="458"/>
                  </a:cubicBezTo>
                  <a:cubicBezTo>
                    <a:pt x="7358" y="148"/>
                    <a:pt x="6638" y="1"/>
                    <a:pt x="5928"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13;p58">
              <a:extLst>
                <a:ext uri="{FF2B5EF4-FFF2-40B4-BE49-F238E27FC236}">
                  <a16:creationId xmlns:a16="http://schemas.microsoft.com/office/drawing/2014/main" id="{64113576-82AA-43C9-78C7-B6FBCD1CD785}"/>
                </a:ext>
              </a:extLst>
            </p:cNvPr>
            <p:cNvSpPr/>
            <p:nvPr/>
          </p:nvSpPr>
          <p:spPr>
            <a:xfrm>
              <a:off x="2572825" y="2815750"/>
              <a:ext cx="249400" cy="219200"/>
            </a:xfrm>
            <a:custGeom>
              <a:avLst/>
              <a:gdLst/>
              <a:ahLst/>
              <a:cxnLst/>
              <a:rect l="l" t="t" r="r" b="b"/>
              <a:pathLst>
                <a:path w="9976" h="8768" extrusionOk="0">
                  <a:moveTo>
                    <a:pt x="5007" y="0"/>
                  </a:moveTo>
                  <a:cubicBezTo>
                    <a:pt x="3329" y="0"/>
                    <a:pt x="1724" y="959"/>
                    <a:pt x="1003" y="2585"/>
                  </a:cubicBezTo>
                  <a:cubicBezTo>
                    <a:pt x="1" y="4790"/>
                    <a:pt x="978" y="7397"/>
                    <a:pt x="3183" y="8374"/>
                  </a:cubicBezTo>
                  <a:cubicBezTo>
                    <a:pt x="3771" y="8641"/>
                    <a:pt x="4386" y="8768"/>
                    <a:pt x="4992" y="8768"/>
                  </a:cubicBezTo>
                  <a:cubicBezTo>
                    <a:pt x="6663" y="8768"/>
                    <a:pt x="8262" y="7806"/>
                    <a:pt x="8998" y="6169"/>
                  </a:cubicBezTo>
                  <a:cubicBezTo>
                    <a:pt x="9976" y="3963"/>
                    <a:pt x="8998" y="1382"/>
                    <a:pt x="6793" y="379"/>
                  </a:cubicBezTo>
                  <a:cubicBezTo>
                    <a:pt x="6213" y="122"/>
                    <a:pt x="5605" y="0"/>
                    <a:pt x="5007" y="0"/>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14;p58">
              <a:extLst>
                <a:ext uri="{FF2B5EF4-FFF2-40B4-BE49-F238E27FC236}">
                  <a16:creationId xmlns:a16="http://schemas.microsoft.com/office/drawing/2014/main" id="{31D035FF-F5B0-2FC1-E05F-92935587B1A4}"/>
                </a:ext>
              </a:extLst>
            </p:cNvPr>
            <p:cNvSpPr/>
            <p:nvPr/>
          </p:nvSpPr>
          <p:spPr>
            <a:xfrm>
              <a:off x="2544625" y="2157475"/>
              <a:ext cx="937375" cy="1002975"/>
            </a:xfrm>
            <a:custGeom>
              <a:avLst/>
              <a:gdLst/>
              <a:ahLst/>
              <a:cxnLst/>
              <a:rect l="l" t="t" r="r" b="b"/>
              <a:pathLst>
                <a:path w="37495" h="40119" extrusionOk="0">
                  <a:moveTo>
                    <a:pt x="5579" y="0"/>
                  </a:moveTo>
                  <a:cubicBezTo>
                    <a:pt x="4794" y="0"/>
                    <a:pt x="4009" y="279"/>
                    <a:pt x="3384" y="845"/>
                  </a:cubicBezTo>
                  <a:lnTo>
                    <a:pt x="1504" y="2500"/>
                  </a:lnTo>
                  <a:cubicBezTo>
                    <a:pt x="126" y="3703"/>
                    <a:pt x="1" y="5808"/>
                    <a:pt x="1229" y="7186"/>
                  </a:cubicBezTo>
                  <a:lnTo>
                    <a:pt x="29424" y="39016"/>
                  </a:lnTo>
                  <a:cubicBezTo>
                    <a:pt x="30087" y="39746"/>
                    <a:pt x="31004" y="40118"/>
                    <a:pt x="31920" y="40118"/>
                  </a:cubicBezTo>
                  <a:cubicBezTo>
                    <a:pt x="32704" y="40118"/>
                    <a:pt x="33487" y="39846"/>
                    <a:pt x="34111" y="39292"/>
                  </a:cubicBezTo>
                  <a:lnTo>
                    <a:pt x="35991" y="37638"/>
                  </a:lnTo>
                  <a:cubicBezTo>
                    <a:pt x="37369" y="36410"/>
                    <a:pt x="37495" y="34304"/>
                    <a:pt x="36267" y="32951"/>
                  </a:cubicBezTo>
                  <a:lnTo>
                    <a:pt x="8071" y="1121"/>
                  </a:lnTo>
                  <a:cubicBezTo>
                    <a:pt x="7410" y="379"/>
                    <a:pt x="6494" y="0"/>
                    <a:pt x="5579" y="0"/>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15;p58">
              <a:extLst>
                <a:ext uri="{FF2B5EF4-FFF2-40B4-BE49-F238E27FC236}">
                  <a16:creationId xmlns:a16="http://schemas.microsoft.com/office/drawing/2014/main" id="{91A5893C-41D5-199A-D72D-D990DEA85173}"/>
                </a:ext>
              </a:extLst>
            </p:cNvPr>
            <p:cNvSpPr/>
            <p:nvPr/>
          </p:nvSpPr>
          <p:spPr>
            <a:xfrm>
              <a:off x="2532725" y="2139825"/>
              <a:ext cx="201150" cy="179075"/>
            </a:xfrm>
            <a:custGeom>
              <a:avLst/>
              <a:gdLst/>
              <a:ahLst/>
              <a:cxnLst/>
              <a:rect l="l" t="t" r="r" b="b"/>
              <a:pathLst>
                <a:path w="8046" h="7163" extrusionOk="0">
                  <a:moveTo>
                    <a:pt x="6219" y="1"/>
                  </a:moveTo>
                  <a:cubicBezTo>
                    <a:pt x="5835" y="1"/>
                    <a:pt x="5450" y="133"/>
                    <a:pt x="5138" y="399"/>
                  </a:cubicBezTo>
                  <a:lnTo>
                    <a:pt x="752" y="4283"/>
                  </a:lnTo>
                  <a:cubicBezTo>
                    <a:pt x="76" y="4885"/>
                    <a:pt x="1" y="5937"/>
                    <a:pt x="602" y="6614"/>
                  </a:cubicBezTo>
                  <a:cubicBezTo>
                    <a:pt x="927" y="6980"/>
                    <a:pt x="1383" y="7162"/>
                    <a:pt x="1841" y="7162"/>
                  </a:cubicBezTo>
                  <a:cubicBezTo>
                    <a:pt x="2231" y="7162"/>
                    <a:pt x="2622" y="7030"/>
                    <a:pt x="2933" y="6765"/>
                  </a:cubicBezTo>
                  <a:lnTo>
                    <a:pt x="7319" y="2880"/>
                  </a:lnTo>
                  <a:cubicBezTo>
                    <a:pt x="7996" y="2278"/>
                    <a:pt x="8046" y="1226"/>
                    <a:pt x="7444" y="549"/>
                  </a:cubicBezTo>
                  <a:cubicBezTo>
                    <a:pt x="7119" y="184"/>
                    <a:pt x="6670" y="1"/>
                    <a:pt x="6219"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16;p58">
              <a:extLst>
                <a:ext uri="{FF2B5EF4-FFF2-40B4-BE49-F238E27FC236}">
                  <a16:creationId xmlns:a16="http://schemas.microsoft.com/office/drawing/2014/main" id="{B387D74D-497C-C20F-585E-4E02819AA13E}"/>
                </a:ext>
              </a:extLst>
            </p:cNvPr>
            <p:cNvSpPr/>
            <p:nvPr/>
          </p:nvSpPr>
          <p:spPr>
            <a:xfrm>
              <a:off x="2845375" y="2500750"/>
              <a:ext cx="357800" cy="352325"/>
            </a:xfrm>
            <a:custGeom>
              <a:avLst/>
              <a:gdLst/>
              <a:ahLst/>
              <a:cxnLst/>
              <a:rect l="l" t="t" r="r" b="b"/>
              <a:pathLst>
                <a:path w="14312" h="14093" extrusionOk="0">
                  <a:moveTo>
                    <a:pt x="8552" y="0"/>
                  </a:moveTo>
                  <a:cubicBezTo>
                    <a:pt x="8174" y="0"/>
                    <a:pt x="7794" y="133"/>
                    <a:pt x="7495" y="398"/>
                  </a:cubicBezTo>
                  <a:lnTo>
                    <a:pt x="728" y="6388"/>
                  </a:lnTo>
                  <a:cubicBezTo>
                    <a:pt x="76" y="6964"/>
                    <a:pt x="1" y="7992"/>
                    <a:pt x="602" y="8668"/>
                  </a:cubicBezTo>
                  <a:lnTo>
                    <a:pt x="2206" y="10498"/>
                  </a:lnTo>
                  <a:cubicBezTo>
                    <a:pt x="2531" y="10850"/>
                    <a:pt x="2980" y="11034"/>
                    <a:pt x="3427" y="11034"/>
                  </a:cubicBezTo>
                  <a:cubicBezTo>
                    <a:pt x="3808" y="11034"/>
                    <a:pt x="4187" y="10900"/>
                    <a:pt x="4487" y="10623"/>
                  </a:cubicBezTo>
                  <a:lnTo>
                    <a:pt x="5866" y="9420"/>
                  </a:lnTo>
                  <a:cubicBezTo>
                    <a:pt x="6267" y="10799"/>
                    <a:pt x="6743" y="12177"/>
                    <a:pt x="7269" y="13506"/>
                  </a:cubicBezTo>
                  <a:cubicBezTo>
                    <a:pt x="7319" y="13681"/>
                    <a:pt x="7394" y="13831"/>
                    <a:pt x="7520" y="13957"/>
                  </a:cubicBezTo>
                  <a:cubicBezTo>
                    <a:pt x="7605" y="14042"/>
                    <a:pt x="7725" y="14092"/>
                    <a:pt x="7840" y="14092"/>
                  </a:cubicBezTo>
                  <a:cubicBezTo>
                    <a:pt x="7894" y="14092"/>
                    <a:pt x="7948" y="14081"/>
                    <a:pt x="7996" y="14057"/>
                  </a:cubicBezTo>
                  <a:cubicBezTo>
                    <a:pt x="8171" y="13957"/>
                    <a:pt x="8196" y="13731"/>
                    <a:pt x="8221" y="13556"/>
                  </a:cubicBezTo>
                  <a:cubicBezTo>
                    <a:pt x="8246" y="13205"/>
                    <a:pt x="8297" y="12879"/>
                    <a:pt x="8322" y="12528"/>
                  </a:cubicBezTo>
                  <a:cubicBezTo>
                    <a:pt x="8347" y="12353"/>
                    <a:pt x="8372" y="12152"/>
                    <a:pt x="8622" y="12102"/>
                  </a:cubicBezTo>
                  <a:cubicBezTo>
                    <a:pt x="8681" y="12085"/>
                    <a:pt x="8742" y="12077"/>
                    <a:pt x="8803" y="12077"/>
                  </a:cubicBezTo>
                  <a:cubicBezTo>
                    <a:pt x="8926" y="12077"/>
                    <a:pt x="9049" y="12110"/>
                    <a:pt x="9149" y="12177"/>
                  </a:cubicBezTo>
                  <a:cubicBezTo>
                    <a:pt x="9750" y="12528"/>
                    <a:pt x="10402" y="12804"/>
                    <a:pt x="11054" y="12979"/>
                  </a:cubicBezTo>
                  <a:cubicBezTo>
                    <a:pt x="11096" y="12990"/>
                    <a:pt x="11137" y="12996"/>
                    <a:pt x="11176" y="12996"/>
                  </a:cubicBezTo>
                  <a:cubicBezTo>
                    <a:pt x="11491" y="12996"/>
                    <a:pt x="11711" y="12664"/>
                    <a:pt x="11555" y="12353"/>
                  </a:cubicBezTo>
                  <a:cubicBezTo>
                    <a:pt x="10903" y="11225"/>
                    <a:pt x="10001" y="9395"/>
                    <a:pt x="9700" y="8719"/>
                  </a:cubicBezTo>
                  <a:lnTo>
                    <a:pt x="9700" y="8719"/>
                  </a:lnTo>
                  <a:cubicBezTo>
                    <a:pt x="10602" y="9044"/>
                    <a:pt x="11956" y="9571"/>
                    <a:pt x="12883" y="9997"/>
                  </a:cubicBezTo>
                  <a:cubicBezTo>
                    <a:pt x="12940" y="10021"/>
                    <a:pt x="12998" y="10033"/>
                    <a:pt x="13053" y="10033"/>
                  </a:cubicBezTo>
                  <a:cubicBezTo>
                    <a:pt x="13336" y="10033"/>
                    <a:pt x="13564" y="9739"/>
                    <a:pt x="13460" y="9445"/>
                  </a:cubicBezTo>
                  <a:cubicBezTo>
                    <a:pt x="13209" y="8794"/>
                    <a:pt x="12883" y="8192"/>
                    <a:pt x="12482" y="7616"/>
                  </a:cubicBezTo>
                  <a:cubicBezTo>
                    <a:pt x="12382" y="7465"/>
                    <a:pt x="12307" y="7290"/>
                    <a:pt x="12357" y="7090"/>
                  </a:cubicBezTo>
                  <a:cubicBezTo>
                    <a:pt x="12382" y="6839"/>
                    <a:pt x="12582" y="6789"/>
                    <a:pt x="12758" y="6764"/>
                  </a:cubicBezTo>
                  <a:cubicBezTo>
                    <a:pt x="13084" y="6689"/>
                    <a:pt x="13434" y="6638"/>
                    <a:pt x="13760" y="6563"/>
                  </a:cubicBezTo>
                  <a:cubicBezTo>
                    <a:pt x="13961" y="6513"/>
                    <a:pt x="14161" y="6463"/>
                    <a:pt x="14237" y="6288"/>
                  </a:cubicBezTo>
                  <a:cubicBezTo>
                    <a:pt x="14312" y="6137"/>
                    <a:pt x="14237" y="5937"/>
                    <a:pt x="14111" y="5836"/>
                  </a:cubicBezTo>
                  <a:cubicBezTo>
                    <a:pt x="13986" y="5711"/>
                    <a:pt x="13810" y="5661"/>
                    <a:pt x="13635" y="5611"/>
                  </a:cubicBezTo>
                  <a:cubicBezTo>
                    <a:pt x="12733" y="5360"/>
                    <a:pt x="11830" y="5135"/>
                    <a:pt x="10928" y="4909"/>
                  </a:cubicBezTo>
                  <a:lnTo>
                    <a:pt x="11254" y="4633"/>
                  </a:lnTo>
                  <a:cubicBezTo>
                    <a:pt x="11906" y="4057"/>
                    <a:pt x="11981" y="3029"/>
                    <a:pt x="11379" y="2353"/>
                  </a:cubicBezTo>
                  <a:lnTo>
                    <a:pt x="9750" y="548"/>
                  </a:lnTo>
                  <a:cubicBezTo>
                    <a:pt x="9439" y="183"/>
                    <a:pt x="8996" y="0"/>
                    <a:pt x="8552" y="0"/>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17;p58">
              <a:extLst>
                <a:ext uri="{FF2B5EF4-FFF2-40B4-BE49-F238E27FC236}">
                  <a16:creationId xmlns:a16="http://schemas.microsoft.com/office/drawing/2014/main" id="{560BE604-A69B-403F-7A6D-183F2C81B5E5}"/>
                </a:ext>
              </a:extLst>
            </p:cNvPr>
            <p:cNvSpPr/>
            <p:nvPr/>
          </p:nvSpPr>
          <p:spPr>
            <a:xfrm>
              <a:off x="2882350" y="2536500"/>
              <a:ext cx="221200" cy="199025"/>
            </a:xfrm>
            <a:custGeom>
              <a:avLst/>
              <a:gdLst/>
              <a:ahLst/>
              <a:cxnLst/>
              <a:rect l="l" t="t" r="r" b="b"/>
              <a:pathLst>
                <a:path w="8848" h="7961" extrusionOk="0">
                  <a:moveTo>
                    <a:pt x="4417" y="0"/>
                  </a:moveTo>
                  <a:cubicBezTo>
                    <a:pt x="3481" y="0"/>
                    <a:pt x="2540" y="330"/>
                    <a:pt x="1780" y="998"/>
                  </a:cubicBezTo>
                  <a:cubicBezTo>
                    <a:pt x="151" y="2451"/>
                    <a:pt x="1" y="4983"/>
                    <a:pt x="1454" y="6612"/>
                  </a:cubicBezTo>
                  <a:cubicBezTo>
                    <a:pt x="2240" y="7506"/>
                    <a:pt x="3332" y="7960"/>
                    <a:pt x="4432" y="7960"/>
                  </a:cubicBezTo>
                  <a:cubicBezTo>
                    <a:pt x="5367" y="7960"/>
                    <a:pt x="6308" y="7631"/>
                    <a:pt x="7068" y="6963"/>
                  </a:cubicBezTo>
                  <a:cubicBezTo>
                    <a:pt x="8697" y="5509"/>
                    <a:pt x="8848" y="2978"/>
                    <a:pt x="7394" y="1349"/>
                  </a:cubicBezTo>
                  <a:cubicBezTo>
                    <a:pt x="6609" y="455"/>
                    <a:pt x="5516" y="0"/>
                    <a:pt x="4417"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18;p58">
              <a:extLst>
                <a:ext uri="{FF2B5EF4-FFF2-40B4-BE49-F238E27FC236}">
                  <a16:creationId xmlns:a16="http://schemas.microsoft.com/office/drawing/2014/main" id="{7D06ED58-92E5-7733-D4D3-EC799B37E826}"/>
                </a:ext>
              </a:extLst>
            </p:cNvPr>
            <p:cNvSpPr/>
            <p:nvPr/>
          </p:nvSpPr>
          <p:spPr>
            <a:xfrm>
              <a:off x="2899275" y="2552200"/>
              <a:ext cx="186725" cy="167600"/>
            </a:xfrm>
            <a:custGeom>
              <a:avLst/>
              <a:gdLst/>
              <a:ahLst/>
              <a:cxnLst/>
              <a:rect l="l" t="t" r="r" b="b"/>
              <a:pathLst>
                <a:path w="7469" h="6704" extrusionOk="0">
                  <a:moveTo>
                    <a:pt x="3745" y="1"/>
                  </a:moveTo>
                  <a:cubicBezTo>
                    <a:pt x="2957" y="1"/>
                    <a:pt x="2165" y="279"/>
                    <a:pt x="1529" y="846"/>
                  </a:cubicBezTo>
                  <a:cubicBezTo>
                    <a:pt x="151" y="2074"/>
                    <a:pt x="0" y="4179"/>
                    <a:pt x="1228" y="5583"/>
                  </a:cubicBezTo>
                  <a:cubicBezTo>
                    <a:pt x="1890" y="6325"/>
                    <a:pt x="2812" y="6704"/>
                    <a:pt x="3738" y="6704"/>
                  </a:cubicBezTo>
                  <a:cubicBezTo>
                    <a:pt x="4532" y="6704"/>
                    <a:pt x="5329" y="6425"/>
                    <a:pt x="5965" y="5859"/>
                  </a:cubicBezTo>
                  <a:cubicBezTo>
                    <a:pt x="7344" y="4631"/>
                    <a:pt x="7469" y="2525"/>
                    <a:pt x="6241" y="1122"/>
                  </a:cubicBezTo>
                  <a:cubicBezTo>
                    <a:pt x="5580" y="380"/>
                    <a:pt x="4664" y="1"/>
                    <a:pt x="3745" y="1"/>
                  </a:cubicBez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19;p58">
              <a:extLst>
                <a:ext uri="{FF2B5EF4-FFF2-40B4-BE49-F238E27FC236}">
                  <a16:creationId xmlns:a16="http://schemas.microsoft.com/office/drawing/2014/main" id="{68DC9CF0-B904-81EC-15BC-4FFA70CAF439}"/>
                </a:ext>
              </a:extLst>
            </p:cNvPr>
            <p:cNvSpPr/>
            <p:nvPr/>
          </p:nvSpPr>
          <p:spPr>
            <a:xfrm>
              <a:off x="4315325" y="1514625"/>
              <a:ext cx="1173575" cy="1027400"/>
            </a:xfrm>
            <a:custGeom>
              <a:avLst/>
              <a:gdLst/>
              <a:ahLst/>
              <a:cxnLst/>
              <a:rect l="l" t="t" r="r" b="b"/>
              <a:pathLst>
                <a:path w="46943" h="41096" extrusionOk="0">
                  <a:moveTo>
                    <a:pt x="23496" y="0"/>
                  </a:moveTo>
                  <a:cubicBezTo>
                    <a:pt x="16456" y="0"/>
                    <a:pt x="9598" y="3619"/>
                    <a:pt x="5765" y="10118"/>
                  </a:cubicBezTo>
                  <a:cubicBezTo>
                    <a:pt x="0" y="19868"/>
                    <a:pt x="3258" y="32474"/>
                    <a:pt x="13033" y="38239"/>
                  </a:cubicBezTo>
                  <a:cubicBezTo>
                    <a:pt x="16314" y="40174"/>
                    <a:pt x="19912" y="41095"/>
                    <a:pt x="23462" y="41095"/>
                  </a:cubicBezTo>
                  <a:cubicBezTo>
                    <a:pt x="30487" y="41095"/>
                    <a:pt x="37324" y="37489"/>
                    <a:pt x="41153" y="30996"/>
                  </a:cubicBezTo>
                  <a:cubicBezTo>
                    <a:pt x="46943" y="21221"/>
                    <a:pt x="43685" y="8615"/>
                    <a:pt x="33910" y="2850"/>
                  </a:cubicBezTo>
                  <a:cubicBezTo>
                    <a:pt x="30635" y="919"/>
                    <a:pt x="27043" y="0"/>
                    <a:pt x="2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20;p58">
              <a:extLst>
                <a:ext uri="{FF2B5EF4-FFF2-40B4-BE49-F238E27FC236}">
                  <a16:creationId xmlns:a16="http://schemas.microsoft.com/office/drawing/2014/main" id="{02530338-95AC-DECF-E2EF-90FC714B25C8}"/>
                </a:ext>
              </a:extLst>
            </p:cNvPr>
            <p:cNvSpPr/>
            <p:nvPr/>
          </p:nvSpPr>
          <p:spPr>
            <a:xfrm>
              <a:off x="4164950" y="1436425"/>
              <a:ext cx="1349650" cy="1768525"/>
            </a:xfrm>
            <a:custGeom>
              <a:avLst/>
              <a:gdLst/>
              <a:ahLst/>
              <a:cxnLst/>
              <a:rect l="l" t="t" r="r" b="b"/>
              <a:pathLst>
                <a:path w="53986" h="70741" extrusionOk="0">
                  <a:moveTo>
                    <a:pt x="29499" y="6254"/>
                  </a:moveTo>
                  <a:cubicBezTo>
                    <a:pt x="32507" y="6254"/>
                    <a:pt x="35564" y="7031"/>
                    <a:pt x="38321" y="8685"/>
                  </a:cubicBezTo>
                  <a:cubicBezTo>
                    <a:pt x="42331" y="11041"/>
                    <a:pt x="45188" y="14825"/>
                    <a:pt x="46341" y="19337"/>
                  </a:cubicBezTo>
                  <a:cubicBezTo>
                    <a:pt x="47519" y="23823"/>
                    <a:pt x="46842" y="28510"/>
                    <a:pt x="44487" y="32520"/>
                  </a:cubicBezTo>
                  <a:cubicBezTo>
                    <a:pt x="41228" y="38033"/>
                    <a:pt x="35414" y="41091"/>
                    <a:pt x="29449" y="41091"/>
                  </a:cubicBezTo>
                  <a:cubicBezTo>
                    <a:pt x="26441" y="41091"/>
                    <a:pt x="23409" y="40314"/>
                    <a:pt x="20627" y="38685"/>
                  </a:cubicBezTo>
                  <a:cubicBezTo>
                    <a:pt x="12356" y="33798"/>
                    <a:pt x="9599" y="23096"/>
                    <a:pt x="14486" y="14825"/>
                  </a:cubicBezTo>
                  <a:cubicBezTo>
                    <a:pt x="17719" y="9336"/>
                    <a:pt x="23534" y="6254"/>
                    <a:pt x="29499" y="6254"/>
                  </a:cubicBezTo>
                  <a:close/>
                  <a:moveTo>
                    <a:pt x="29530" y="0"/>
                  </a:moveTo>
                  <a:cubicBezTo>
                    <a:pt x="21412" y="0"/>
                    <a:pt x="13498" y="4158"/>
                    <a:pt x="9098" y="11642"/>
                  </a:cubicBezTo>
                  <a:cubicBezTo>
                    <a:pt x="2983" y="21968"/>
                    <a:pt x="5664" y="35076"/>
                    <a:pt x="14862" y="42294"/>
                  </a:cubicBezTo>
                  <a:lnTo>
                    <a:pt x="877" y="66003"/>
                  </a:lnTo>
                  <a:cubicBezTo>
                    <a:pt x="0" y="67482"/>
                    <a:pt x="476" y="69412"/>
                    <a:pt x="1980" y="70289"/>
                  </a:cubicBezTo>
                  <a:cubicBezTo>
                    <a:pt x="2481" y="70590"/>
                    <a:pt x="3033" y="70740"/>
                    <a:pt x="3559" y="70740"/>
                  </a:cubicBezTo>
                  <a:cubicBezTo>
                    <a:pt x="4637" y="70740"/>
                    <a:pt x="5689" y="70189"/>
                    <a:pt x="6266" y="69186"/>
                  </a:cubicBezTo>
                  <a:lnTo>
                    <a:pt x="20251" y="45477"/>
                  </a:lnTo>
                  <a:cubicBezTo>
                    <a:pt x="23233" y="46755"/>
                    <a:pt x="26341" y="47357"/>
                    <a:pt x="29449" y="47357"/>
                  </a:cubicBezTo>
                  <a:cubicBezTo>
                    <a:pt x="37544" y="47357"/>
                    <a:pt x="45464" y="43196"/>
                    <a:pt x="49875" y="35703"/>
                  </a:cubicBezTo>
                  <a:cubicBezTo>
                    <a:pt x="53083" y="30264"/>
                    <a:pt x="53985" y="23898"/>
                    <a:pt x="52406" y="17758"/>
                  </a:cubicBezTo>
                  <a:cubicBezTo>
                    <a:pt x="50827" y="11642"/>
                    <a:pt x="46968" y="6504"/>
                    <a:pt x="41529" y="3271"/>
                  </a:cubicBezTo>
                  <a:cubicBezTo>
                    <a:pt x="37760" y="1055"/>
                    <a:pt x="33619" y="0"/>
                    <a:pt x="29530" y="0"/>
                  </a:cubicBezTo>
                  <a:close/>
                </a:path>
              </a:pathLst>
            </a:custGeom>
            <a:solidFill>
              <a:srgbClr val="3E5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21;p58">
              <a:extLst>
                <a:ext uri="{FF2B5EF4-FFF2-40B4-BE49-F238E27FC236}">
                  <a16:creationId xmlns:a16="http://schemas.microsoft.com/office/drawing/2014/main" id="{E01EA40C-0FCA-9381-971E-A3936ED484A9}"/>
                </a:ext>
              </a:extLst>
            </p:cNvPr>
            <p:cNvSpPr/>
            <p:nvPr/>
          </p:nvSpPr>
          <p:spPr>
            <a:xfrm>
              <a:off x="3337250" y="1345025"/>
              <a:ext cx="1220575" cy="716900"/>
            </a:xfrm>
            <a:custGeom>
              <a:avLst/>
              <a:gdLst/>
              <a:ahLst/>
              <a:cxnLst/>
              <a:rect l="l" t="t" r="r" b="b"/>
              <a:pathLst>
                <a:path w="48823" h="28676" extrusionOk="0">
                  <a:moveTo>
                    <a:pt x="25745" y="0"/>
                  </a:moveTo>
                  <a:cubicBezTo>
                    <a:pt x="25718" y="0"/>
                    <a:pt x="25691" y="3"/>
                    <a:pt x="25664" y="10"/>
                  </a:cubicBezTo>
                  <a:lnTo>
                    <a:pt x="577" y="3619"/>
                  </a:lnTo>
                  <a:cubicBezTo>
                    <a:pt x="125" y="3669"/>
                    <a:pt x="0" y="4296"/>
                    <a:pt x="401" y="4521"/>
                  </a:cubicBezTo>
                  <a:lnTo>
                    <a:pt x="11880" y="11489"/>
                  </a:lnTo>
                  <a:lnTo>
                    <a:pt x="9875" y="22216"/>
                  </a:lnTo>
                  <a:cubicBezTo>
                    <a:pt x="9800" y="22592"/>
                    <a:pt x="9950" y="22993"/>
                    <a:pt x="10276" y="23243"/>
                  </a:cubicBezTo>
                  <a:lnTo>
                    <a:pt x="12557" y="24872"/>
                  </a:lnTo>
                  <a:cubicBezTo>
                    <a:pt x="16020" y="27372"/>
                    <a:pt x="20157" y="28676"/>
                    <a:pt x="24352" y="28676"/>
                  </a:cubicBezTo>
                  <a:cubicBezTo>
                    <a:pt x="26047" y="28676"/>
                    <a:pt x="27751" y="28463"/>
                    <a:pt x="29424" y="28030"/>
                  </a:cubicBezTo>
                  <a:lnTo>
                    <a:pt x="32131" y="27328"/>
                  </a:lnTo>
                  <a:cubicBezTo>
                    <a:pt x="32507" y="27228"/>
                    <a:pt x="32807" y="26927"/>
                    <a:pt x="32883" y="26526"/>
                  </a:cubicBezTo>
                  <a:lnTo>
                    <a:pt x="34988" y="15373"/>
                  </a:lnTo>
                  <a:lnTo>
                    <a:pt x="48296" y="12692"/>
                  </a:lnTo>
                  <a:cubicBezTo>
                    <a:pt x="48747" y="12591"/>
                    <a:pt x="48822" y="11965"/>
                    <a:pt x="48421" y="11764"/>
                  </a:cubicBezTo>
                  <a:lnTo>
                    <a:pt x="25965" y="60"/>
                  </a:lnTo>
                  <a:cubicBezTo>
                    <a:pt x="25892" y="23"/>
                    <a:pt x="25818" y="0"/>
                    <a:pt x="25745" y="0"/>
                  </a:cubicBezTo>
                  <a:close/>
                </a:path>
              </a:pathLst>
            </a:custGeom>
            <a:solidFill>
              <a:srgbClr val="1D22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22;p58">
              <a:extLst>
                <a:ext uri="{FF2B5EF4-FFF2-40B4-BE49-F238E27FC236}">
                  <a16:creationId xmlns:a16="http://schemas.microsoft.com/office/drawing/2014/main" id="{BADB5E2C-E353-4011-5B1C-57F4AE005D07}"/>
                </a:ext>
              </a:extLst>
            </p:cNvPr>
            <p:cNvSpPr/>
            <p:nvPr/>
          </p:nvSpPr>
          <p:spPr>
            <a:xfrm>
              <a:off x="3641750" y="1566125"/>
              <a:ext cx="527600" cy="403900"/>
            </a:xfrm>
            <a:custGeom>
              <a:avLst/>
              <a:gdLst/>
              <a:ahLst/>
              <a:cxnLst/>
              <a:rect l="l" t="t" r="r" b="b"/>
              <a:pathLst>
                <a:path w="21104" h="16156" extrusionOk="0">
                  <a:moveTo>
                    <a:pt x="2828" y="1"/>
                  </a:moveTo>
                  <a:cubicBezTo>
                    <a:pt x="2417" y="1"/>
                    <a:pt x="2070" y="263"/>
                    <a:pt x="1981" y="665"/>
                  </a:cubicBezTo>
                  <a:lnTo>
                    <a:pt x="1855" y="1367"/>
                  </a:lnTo>
                  <a:lnTo>
                    <a:pt x="51" y="10915"/>
                  </a:lnTo>
                  <a:cubicBezTo>
                    <a:pt x="1" y="11216"/>
                    <a:pt x="126" y="11542"/>
                    <a:pt x="402" y="11717"/>
                  </a:cubicBezTo>
                  <a:lnTo>
                    <a:pt x="2281" y="13046"/>
                  </a:lnTo>
                  <a:cubicBezTo>
                    <a:pt x="5213" y="15091"/>
                    <a:pt x="8693" y="16156"/>
                    <a:pt x="12204" y="16156"/>
                  </a:cubicBezTo>
                  <a:cubicBezTo>
                    <a:pt x="13555" y="16156"/>
                    <a:pt x="14911" y="15998"/>
                    <a:pt x="16241" y="15677"/>
                  </a:cubicBezTo>
                  <a:lnTo>
                    <a:pt x="18472" y="15126"/>
                  </a:lnTo>
                  <a:cubicBezTo>
                    <a:pt x="18798" y="15051"/>
                    <a:pt x="19048" y="14800"/>
                    <a:pt x="19098" y="14499"/>
                  </a:cubicBezTo>
                  <a:lnTo>
                    <a:pt x="21028" y="4249"/>
                  </a:lnTo>
                  <a:cubicBezTo>
                    <a:pt x="21104" y="3798"/>
                    <a:pt x="20803" y="3372"/>
                    <a:pt x="20352" y="3296"/>
                  </a:cubicBezTo>
                  <a:lnTo>
                    <a:pt x="2983" y="13"/>
                  </a:lnTo>
                  <a:cubicBezTo>
                    <a:pt x="2931" y="5"/>
                    <a:pt x="2879" y="1"/>
                    <a:pt x="2828" y="1"/>
                  </a:cubicBez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23;p58">
              <a:extLst>
                <a:ext uri="{FF2B5EF4-FFF2-40B4-BE49-F238E27FC236}">
                  <a16:creationId xmlns:a16="http://schemas.microsoft.com/office/drawing/2014/main" id="{EFD68A5E-7D88-BE69-303B-8B7A9FD9687D}"/>
                </a:ext>
              </a:extLst>
            </p:cNvPr>
            <p:cNvSpPr/>
            <p:nvPr/>
          </p:nvSpPr>
          <p:spPr>
            <a:xfrm>
              <a:off x="3632350" y="1553875"/>
              <a:ext cx="594025" cy="179875"/>
            </a:xfrm>
            <a:custGeom>
              <a:avLst/>
              <a:gdLst/>
              <a:ahLst/>
              <a:cxnLst/>
              <a:rect l="l" t="t" r="r" b="b"/>
              <a:pathLst>
                <a:path w="23761" h="7195" extrusionOk="0">
                  <a:moveTo>
                    <a:pt x="5172" y="1"/>
                  </a:moveTo>
                  <a:cubicBezTo>
                    <a:pt x="3634" y="1"/>
                    <a:pt x="2054" y="108"/>
                    <a:pt x="452" y="353"/>
                  </a:cubicBezTo>
                  <a:lnTo>
                    <a:pt x="1" y="2834"/>
                  </a:lnTo>
                  <a:cubicBezTo>
                    <a:pt x="1" y="2834"/>
                    <a:pt x="1191" y="2689"/>
                    <a:pt x="3208" y="2689"/>
                  </a:cubicBezTo>
                  <a:cubicBezTo>
                    <a:pt x="7407" y="2689"/>
                    <a:pt x="15191" y="3318"/>
                    <a:pt x="23284" y="7195"/>
                  </a:cubicBezTo>
                  <a:lnTo>
                    <a:pt x="23760" y="4739"/>
                  </a:lnTo>
                  <a:cubicBezTo>
                    <a:pt x="23760" y="4739"/>
                    <a:pt x="15422" y="1"/>
                    <a:pt x="517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24;p58">
              <a:extLst>
                <a:ext uri="{FF2B5EF4-FFF2-40B4-BE49-F238E27FC236}">
                  <a16:creationId xmlns:a16="http://schemas.microsoft.com/office/drawing/2014/main" id="{7E01DCA4-64F8-3EBE-96D6-FD41ADFD2192}"/>
                </a:ext>
              </a:extLst>
            </p:cNvPr>
            <p:cNvSpPr/>
            <p:nvPr/>
          </p:nvSpPr>
          <p:spPr>
            <a:xfrm>
              <a:off x="4464450" y="1618400"/>
              <a:ext cx="154775" cy="580425"/>
            </a:xfrm>
            <a:custGeom>
              <a:avLst/>
              <a:gdLst/>
              <a:ahLst/>
              <a:cxnLst/>
              <a:rect l="l" t="t" r="r" b="b"/>
              <a:pathLst>
                <a:path w="6191" h="23217" extrusionOk="0">
                  <a:moveTo>
                    <a:pt x="703" y="1"/>
                  </a:moveTo>
                  <a:cubicBezTo>
                    <a:pt x="686" y="1"/>
                    <a:pt x="669" y="1"/>
                    <a:pt x="652" y="2"/>
                  </a:cubicBezTo>
                  <a:cubicBezTo>
                    <a:pt x="276" y="52"/>
                    <a:pt x="0" y="403"/>
                    <a:pt x="50" y="779"/>
                  </a:cubicBezTo>
                  <a:lnTo>
                    <a:pt x="2130" y="16494"/>
                  </a:lnTo>
                  <a:cubicBezTo>
                    <a:pt x="1379" y="16870"/>
                    <a:pt x="927" y="17672"/>
                    <a:pt x="1053" y="18549"/>
                  </a:cubicBezTo>
                  <a:lnTo>
                    <a:pt x="1228" y="19977"/>
                  </a:lnTo>
                  <a:cubicBezTo>
                    <a:pt x="1253" y="20053"/>
                    <a:pt x="1278" y="20278"/>
                    <a:pt x="1328" y="20454"/>
                  </a:cubicBezTo>
                  <a:cubicBezTo>
                    <a:pt x="1353" y="20579"/>
                    <a:pt x="1353" y="20729"/>
                    <a:pt x="1328" y="20855"/>
                  </a:cubicBezTo>
                  <a:lnTo>
                    <a:pt x="1078" y="22007"/>
                  </a:lnTo>
                  <a:cubicBezTo>
                    <a:pt x="960" y="22646"/>
                    <a:pt x="1465" y="23217"/>
                    <a:pt x="2091" y="23217"/>
                  </a:cubicBezTo>
                  <a:cubicBezTo>
                    <a:pt x="2129" y="23217"/>
                    <a:pt x="2167" y="23215"/>
                    <a:pt x="2206" y="23210"/>
                  </a:cubicBezTo>
                  <a:lnTo>
                    <a:pt x="5088" y="22835"/>
                  </a:lnTo>
                  <a:cubicBezTo>
                    <a:pt x="5790" y="22734"/>
                    <a:pt x="6191" y="21957"/>
                    <a:pt x="5840" y="21356"/>
                  </a:cubicBezTo>
                  <a:lnTo>
                    <a:pt x="5364" y="20479"/>
                  </a:lnTo>
                  <a:cubicBezTo>
                    <a:pt x="5263" y="20303"/>
                    <a:pt x="5238" y="20103"/>
                    <a:pt x="5263" y="19902"/>
                  </a:cubicBezTo>
                  <a:cubicBezTo>
                    <a:pt x="5263" y="19752"/>
                    <a:pt x="5263" y="19601"/>
                    <a:pt x="5238" y="19451"/>
                  </a:cubicBezTo>
                  <a:lnTo>
                    <a:pt x="5013" y="17722"/>
                  </a:lnTo>
                  <a:cubicBezTo>
                    <a:pt x="4963" y="17246"/>
                    <a:pt x="4687" y="16819"/>
                    <a:pt x="4236" y="16569"/>
                  </a:cubicBezTo>
                  <a:cubicBezTo>
                    <a:pt x="3985" y="16444"/>
                    <a:pt x="3734" y="16343"/>
                    <a:pt x="3484" y="16293"/>
                  </a:cubicBezTo>
                  <a:lnTo>
                    <a:pt x="1404" y="604"/>
                  </a:lnTo>
                  <a:cubicBezTo>
                    <a:pt x="1356" y="245"/>
                    <a:pt x="1057" y="1"/>
                    <a:pt x="70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25;p58">
              <a:extLst>
                <a:ext uri="{FF2B5EF4-FFF2-40B4-BE49-F238E27FC236}">
                  <a16:creationId xmlns:a16="http://schemas.microsoft.com/office/drawing/2014/main" id="{C539C92C-465D-49F1-369A-16EC558B871D}"/>
                </a:ext>
              </a:extLst>
            </p:cNvPr>
            <p:cNvSpPr/>
            <p:nvPr/>
          </p:nvSpPr>
          <p:spPr>
            <a:xfrm>
              <a:off x="2670575" y="1970575"/>
              <a:ext cx="875350" cy="1428600"/>
            </a:xfrm>
            <a:custGeom>
              <a:avLst/>
              <a:gdLst/>
              <a:ahLst/>
              <a:cxnLst/>
              <a:rect l="l" t="t" r="r" b="b"/>
              <a:pathLst>
                <a:path w="35014" h="57144" extrusionOk="0">
                  <a:moveTo>
                    <a:pt x="11830" y="1"/>
                  </a:moveTo>
                  <a:lnTo>
                    <a:pt x="0" y="5289"/>
                  </a:lnTo>
                  <a:lnTo>
                    <a:pt x="23183" y="57144"/>
                  </a:lnTo>
                  <a:lnTo>
                    <a:pt x="35013" y="51856"/>
                  </a:lnTo>
                  <a:lnTo>
                    <a:pt x="11830" y="1"/>
                  </a:lnTo>
                  <a:close/>
                </a:path>
              </a:pathLst>
            </a:custGeom>
            <a:solidFill>
              <a:srgbClr val="FFA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26;p58">
              <a:extLst>
                <a:ext uri="{FF2B5EF4-FFF2-40B4-BE49-F238E27FC236}">
                  <a16:creationId xmlns:a16="http://schemas.microsoft.com/office/drawing/2014/main" id="{D38D202B-B377-8DE5-86BA-EEA67B6B0A8C}"/>
                </a:ext>
              </a:extLst>
            </p:cNvPr>
            <p:cNvSpPr/>
            <p:nvPr/>
          </p:nvSpPr>
          <p:spPr>
            <a:xfrm>
              <a:off x="2778350" y="2133900"/>
              <a:ext cx="512550" cy="1099250"/>
            </a:xfrm>
            <a:custGeom>
              <a:avLst/>
              <a:gdLst/>
              <a:ahLst/>
              <a:cxnLst/>
              <a:rect l="l" t="t" r="r" b="b"/>
              <a:pathLst>
                <a:path w="20502" h="43970" extrusionOk="0">
                  <a:moveTo>
                    <a:pt x="718" y="0"/>
                  </a:moveTo>
                  <a:cubicBezTo>
                    <a:pt x="629" y="0"/>
                    <a:pt x="539" y="19"/>
                    <a:pt x="451" y="59"/>
                  </a:cubicBezTo>
                  <a:cubicBezTo>
                    <a:pt x="150" y="184"/>
                    <a:pt x="0" y="560"/>
                    <a:pt x="150" y="886"/>
                  </a:cubicBezTo>
                  <a:lnTo>
                    <a:pt x="19223" y="43593"/>
                  </a:lnTo>
                  <a:cubicBezTo>
                    <a:pt x="19324" y="43819"/>
                    <a:pt x="19549" y="43969"/>
                    <a:pt x="19800" y="43969"/>
                  </a:cubicBezTo>
                  <a:cubicBezTo>
                    <a:pt x="19875" y="43969"/>
                    <a:pt x="19975" y="43944"/>
                    <a:pt x="20050" y="43919"/>
                  </a:cubicBezTo>
                  <a:cubicBezTo>
                    <a:pt x="20376" y="43769"/>
                    <a:pt x="20501" y="43393"/>
                    <a:pt x="20376" y="43092"/>
                  </a:cubicBezTo>
                  <a:lnTo>
                    <a:pt x="1278" y="360"/>
                  </a:lnTo>
                  <a:cubicBezTo>
                    <a:pt x="1187" y="140"/>
                    <a:pt x="961" y="0"/>
                    <a:pt x="718" y="0"/>
                  </a:cubicBez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27;p58">
              <a:extLst>
                <a:ext uri="{FF2B5EF4-FFF2-40B4-BE49-F238E27FC236}">
                  <a16:creationId xmlns:a16="http://schemas.microsoft.com/office/drawing/2014/main" id="{B78CD93B-D3D0-CEDA-EE8D-F2FE7070745B}"/>
                </a:ext>
              </a:extLst>
            </p:cNvPr>
            <p:cNvSpPr/>
            <p:nvPr/>
          </p:nvSpPr>
          <p:spPr>
            <a:xfrm>
              <a:off x="2909300" y="2081250"/>
              <a:ext cx="512550" cy="1099250"/>
            </a:xfrm>
            <a:custGeom>
              <a:avLst/>
              <a:gdLst/>
              <a:ahLst/>
              <a:cxnLst/>
              <a:rect l="l" t="t" r="r" b="b"/>
              <a:pathLst>
                <a:path w="20502" h="43970" extrusionOk="0">
                  <a:moveTo>
                    <a:pt x="714" y="1"/>
                  </a:moveTo>
                  <a:cubicBezTo>
                    <a:pt x="628" y="1"/>
                    <a:pt x="539" y="20"/>
                    <a:pt x="451" y="60"/>
                  </a:cubicBezTo>
                  <a:cubicBezTo>
                    <a:pt x="126" y="185"/>
                    <a:pt x="0" y="561"/>
                    <a:pt x="126" y="887"/>
                  </a:cubicBezTo>
                  <a:lnTo>
                    <a:pt x="19223" y="43594"/>
                  </a:lnTo>
                  <a:cubicBezTo>
                    <a:pt x="19324" y="43819"/>
                    <a:pt x="19549" y="43970"/>
                    <a:pt x="19800" y="43970"/>
                  </a:cubicBezTo>
                  <a:cubicBezTo>
                    <a:pt x="19875" y="43970"/>
                    <a:pt x="19975" y="43945"/>
                    <a:pt x="20050" y="43895"/>
                  </a:cubicBezTo>
                  <a:cubicBezTo>
                    <a:pt x="20376" y="43769"/>
                    <a:pt x="20502" y="43393"/>
                    <a:pt x="20376" y="43068"/>
                  </a:cubicBezTo>
                  <a:lnTo>
                    <a:pt x="1278" y="361"/>
                  </a:lnTo>
                  <a:cubicBezTo>
                    <a:pt x="1168" y="140"/>
                    <a:pt x="951" y="1"/>
                    <a:pt x="714" y="1"/>
                  </a:cubicBez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28;p58">
              <a:extLst>
                <a:ext uri="{FF2B5EF4-FFF2-40B4-BE49-F238E27FC236}">
                  <a16:creationId xmlns:a16="http://schemas.microsoft.com/office/drawing/2014/main" id="{DB6CF3CB-820D-3D53-C771-D9AC06D81197}"/>
                </a:ext>
              </a:extLst>
            </p:cNvPr>
            <p:cNvSpPr/>
            <p:nvPr/>
          </p:nvSpPr>
          <p:spPr>
            <a:xfrm>
              <a:off x="3234475" y="3223100"/>
              <a:ext cx="391025" cy="363400"/>
            </a:xfrm>
            <a:custGeom>
              <a:avLst/>
              <a:gdLst/>
              <a:ahLst/>
              <a:cxnLst/>
              <a:rect l="l" t="t" r="r" b="b"/>
              <a:pathLst>
                <a:path w="15641" h="14536" extrusionOk="0">
                  <a:moveTo>
                    <a:pt x="9070" y="1"/>
                  </a:moveTo>
                  <a:cubicBezTo>
                    <a:pt x="8525" y="1"/>
                    <a:pt x="7973" y="113"/>
                    <a:pt x="7444" y="351"/>
                  </a:cubicBezTo>
                  <a:lnTo>
                    <a:pt x="2908" y="2356"/>
                  </a:lnTo>
                  <a:cubicBezTo>
                    <a:pt x="903" y="3258"/>
                    <a:pt x="1" y="5639"/>
                    <a:pt x="903" y="7644"/>
                  </a:cubicBezTo>
                  <a:lnTo>
                    <a:pt x="2908" y="12156"/>
                  </a:lnTo>
                  <a:cubicBezTo>
                    <a:pt x="3573" y="13652"/>
                    <a:pt x="5041" y="14535"/>
                    <a:pt x="6570" y="14535"/>
                  </a:cubicBezTo>
                  <a:cubicBezTo>
                    <a:pt x="7116" y="14535"/>
                    <a:pt x="7669" y="14423"/>
                    <a:pt x="8196" y="14186"/>
                  </a:cubicBezTo>
                  <a:lnTo>
                    <a:pt x="12708" y="12181"/>
                  </a:lnTo>
                  <a:cubicBezTo>
                    <a:pt x="14738" y="11278"/>
                    <a:pt x="15640" y="8897"/>
                    <a:pt x="14738" y="6892"/>
                  </a:cubicBezTo>
                  <a:lnTo>
                    <a:pt x="12708" y="2356"/>
                  </a:lnTo>
                  <a:cubicBezTo>
                    <a:pt x="12043" y="879"/>
                    <a:pt x="10590" y="1"/>
                    <a:pt x="9070" y="1"/>
                  </a:cubicBezTo>
                  <a:close/>
                </a:path>
              </a:pathLst>
            </a:custGeom>
            <a:solidFill>
              <a:srgbClr val="FF7C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29;p58">
              <a:extLst>
                <a:ext uri="{FF2B5EF4-FFF2-40B4-BE49-F238E27FC236}">
                  <a16:creationId xmlns:a16="http://schemas.microsoft.com/office/drawing/2014/main" id="{EAA1F4E4-9097-18E9-BFAE-9EF126D2EE74}"/>
                </a:ext>
              </a:extLst>
            </p:cNvPr>
            <p:cNvSpPr/>
            <p:nvPr/>
          </p:nvSpPr>
          <p:spPr>
            <a:xfrm>
              <a:off x="3216325" y="3191125"/>
              <a:ext cx="333350" cy="217450"/>
            </a:xfrm>
            <a:custGeom>
              <a:avLst/>
              <a:gdLst/>
              <a:ahLst/>
              <a:cxnLst/>
              <a:rect l="l" t="t" r="r" b="b"/>
              <a:pathLst>
                <a:path w="13334" h="8698" extrusionOk="0">
                  <a:moveTo>
                    <a:pt x="11805" y="1"/>
                  </a:moveTo>
                  <a:lnTo>
                    <a:pt x="0" y="5264"/>
                  </a:lnTo>
                  <a:lnTo>
                    <a:pt x="1529" y="8698"/>
                  </a:lnTo>
                  <a:lnTo>
                    <a:pt x="13333" y="3435"/>
                  </a:lnTo>
                  <a:lnTo>
                    <a:pt x="11805" y="1"/>
                  </a:lnTo>
                  <a:close/>
                </a:path>
              </a:pathLst>
            </a:custGeom>
            <a:solidFill>
              <a:srgbClr val="FFC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30;p58">
              <a:extLst>
                <a:ext uri="{FF2B5EF4-FFF2-40B4-BE49-F238E27FC236}">
                  <a16:creationId xmlns:a16="http://schemas.microsoft.com/office/drawing/2014/main" id="{8A91D2E1-4510-A848-4C53-6508D9873082}"/>
                </a:ext>
              </a:extLst>
            </p:cNvPr>
            <p:cNvSpPr/>
            <p:nvPr/>
          </p:nvSpPr>
          <p:spPr>
            <a:xfrm>
              <a:off x="2647375" y="1666700"/>
              <a:ext cx="318950" cy="436100"/>
            </a:xfrm>
            <a:custGeom>
              <a:avLst/>
              <a:gdLst/>
              <a:ahLst/>
              <a:cxnLst/>
              <a:rect l="l" t="t" r="r" b="b"/>
              <a:pathLst>
                <a:path w="12758" h="17444" extrusionOk="0">
                  <a:moveTo>
                    <a:pt x="1" y="0"/>
                  </a:moveTo>
                  <a:lnTo>
                    <a:pt x="928" y="17444"/>
                  </a:lnTo>
                  <a:lnTo>
                    <a:pt x="12758" y="12156"/>
                  </a:lnTo>
                  <a:lnTo>
                    <a:pt x="1" y="0"/>
                  </a:lnTo>
                  <a:close/>
                </a:path>
              </a:pathLst>
            </a:custGeom>
            <a:solidFill>
              <a:srgbClr val="FFC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31;p58">
              <a:extLst>
                <a:ext uri="{FF2B5EF4-FFF2-40B4-BE49-F238E27FC236}">
                  <a16:creationId xmlns:a16="http://schemas.microsoft.com/office/drawing/2014/main" id="{D70C49B5-4596-6C43-EF1A-01E953A94F62}"/>
                </a:ext>
              </a:extLst>
            </p:cNvPr>
            <p:cNvSpPr/>
            <p:nvPr/>
          </p:nvSpPr>
          <p:spPr>
            <a:xfrm>
              <a:off x="2650525" y="1665450"/>
              <a:ext cx="124700" cy="168550"/>
            </a:xfrm>
            <a:custGeom>
              <a:avLst/>
              <a:gdLst/>
              <a:ahLst/>
              <a:cxnLst/>
              <a:rect l="l" t="t" r="r" b="b"/>
              <a:pathLst>
                <a:path w="4988" h="6742" extrusionOk="0">
                  <a:moveTo>
                    <a:pt x="0" y="0"/>
                  </a:moveTo>
                  <a:lnTo>
                    <a:pt x="276" y="6742"/>
                  </a:lnTo>
                  <a:lnTo>
                    <a:pt x="4988" y="4637"/>
                  </a:lnTo>
                  <a:lnTo>
                    <a:pt x="0" y="0"/>
                  </a:lnTo>
                  <a:close/>
                </a:path>
              </a:pathLst>
            </a:custGeom>
            <a:solidFill>
              <a:srgbClr val="2C3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32;p58">
              <a:extLst>
                <a:ext uri="{FF2B5EF4-FFF2-40B4-BE49-F238E27FC236}">
                  <a16:creationId xmlns:a16="http://schemas.microsoft.com/office/drawing/2014/main" id="{641D395A-120C-2ED5-EDBD-2EA3F0C167E3}"/>
                </a:ext>
              </a:extLst>
            </p:cNvPr>
            <p:cNvSpPr/>
            <p:nvPr/>
          </p:nvSpPr>
          <p:spPr>
            <a:xfrm>
              <a:off x="1535225" y="4300175"/>
              <a:ext cx="4532000" cy="42000"/>
            </a:xfrm>
            <a:custGeom>
              <a:avLst/>
              <a:gdLst/>
              <a:ahLst/>
              <a:cxnLst/>
              <a:rect l="l" t="t" r="r" b="b"/>
              <a:pathLst>
                <a:path w="181280" h="1680" extrusionOk="0">
                  <a:moveTo>
                    <a:pt x="1" y="0"/>
                  </a:moveTo>
                  <a:lnTo>
                    <a:pt x="1" y="1679"/>
                  </a:lnTo>
                  <a:lnTo>
                    <a:pt x="181280" y="1679"/>
                  </a:lnTo>
                  <a:lnTo>
                    <a:pt x="181280" y="0"/>
                  </a:lnTo>
                  <a:close/>
                </a:path>
              </a:pathLst>
            </a:custGeom>
            <a:solidFill>
              <a:srgbClr val="4A37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33;p58">
              <a:extLst>
                <a:ext uri="{FF2B5EF4-FFF2-40B4-BE49-F238E27FC236}">
                  <a16:creationId xmlns:a16="http://schemas.microsoft.com/office/drawing/2014/main" id="{E3E8BD14-117A-7074-D562-C41D8DAE8A18}"/>
                </a:ext>
              </a:extLst>
            </p:cNvPr>
            <p:cNvSpPr/>
            <p:nvPr/>
          </p:nvSpPr>
          <p:spPr>
            <a:xfrm>
              <a:off x="1604150" y="3906675"/>
              <a:ext cx="1281975" cy="404175"/>
            </a:xfrm>
            <a:custGeom>
              <a:avLst/>
              <a:gdLst/>
              <a:ahLst/>
              <a:cxnLst/>
              <a:rect l="l" t="t" r="r" b="b"/>
              <a:pathLst>
                <a:path w="51279" h="16167" extrusionOk="0">
                  <a:moveTo>
                    <a:pt x="16166" y="1"/>
                  </a:moveTo>
                  <a:cubicBezTo>
                    <a:pt x="7244" y="1"/>
                    <a:pt x="0" y="7244"/>
                    <a:pt x="0" y="16166"/>
                  </a:cubicBezTo>
                  <a:lnTo>
                    <a:pt x="51279" y="16166"/>
                  </a:lnTo>
                  <a:lnTo>
                    <a:pt x="51279"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34;p58">
              <a:extLst>
                <a:ext uri="{FF2B5EF4-FFF2-40B4-BE49-F238E27FC236}">
                  <a16:creationId xmlns:a16="http://schemas.microsoft.com/office/drawing/2014/main" id="{F7D34431-6D95-3D56-6F9D-F91EC0A96B91}"/>
                </a:ext>
              </a:extLst>
            </p:cNvPr>
            <p:cNvSpPr/>
            <p:nvPr/>
          </p:nvSpPr>
          <p:spPr>
            <a:xfrm>
              <a:off x="4716950" y="3906675"/>
              <a:ext cx="1281975" cy="404175"/>
            </a:xfrm>
            <a:custGeom>
              <a:avLst/>
              <a:gdLst/>
              <a:ahLst/>
              <a:cxnLst/>
              <a:rect l="l" t="t" r="r" b="b"/>
              <a:pathLst>
                <a:path w="51279" h="16167" extrusionOk="0">
                  <a:moveTo>
                    <a:pt x="0" y="1"/>
                  </a:moveTo>
                  <a:lnTo>
                    <a:pt x="0" y="16166"/>
                  </a:lnTo>
                  <a:lnTo>
                    <a:pt x="51279" y="16166"/>
                  </a:lnTo>
                  <a:cubicBezTo>
                    <a:pt x="51279" y="7244"/>
                    <a:pt x="44036" y="1"/>
                    <a:pt x="35088"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35;p58">
              <a:extLst>
                <a:ext uri="{FF2B5EF4-FFF2-40B4-BE49-F238E27FC236}">
                  <a16:creationId xmlns:a16="http://schemas.microsoft.com/office/drawing/2014/main" id="{5540342B-738C-5056-163D-1640C7B98F79}"/>
                </a:ext>
              </a:extLst>
            </p:cNvPr>
            <p:cNvSpPr/>
            <p:nvPr/>
          </p:nvSpPr>
          <p:spPr>
            <a:xfrm>
              <a:off x="4251400" y="3299525"/>
              <a:ext cx="1282000" cy="1011325"/>
            </a:xfrm>
            <a:custGeom>
              <a:avLst/>
              <a:gdLst/>
              <a:ahLst/>
              <a:cxnLst/>
              <a:rect l="l" t="t" r="r" b="b"/>
              <a:pathLst>
                <a:path w="51280" h="40453" extrusionOk="0">
                  <a:moveTo>
                    <a:pt x="1" y="1"/>
                  </a:moveTo>
                  <a:lnTo>
                    <a:pt x="1" y="40452"/>
                  </a:lnTo>
                  <a:lnTo>
                    <a:pt x="51279" y="40452"/>
                  </a:lnTo>
                  <a:lnTo>
                    <a:pt x="51279"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36;p58">
              <a:extLst>
                <a:ext uri="{FF2B5EF4-FFF2-40B4-BE49-F238E27FC236}">
                  <a16:creationId xmlns:a16="http://schemas.microsoft.com/office/drawing/2014/main" id="{F58C672A-71AC-E865-C7F8-55A17FDE4F6D}"/>
                </a:ext>
              </a:extLst>
            </p:cNvPr>
            <p:cNvSpPr/>
            <p:nvPr/>
          </p:nvSpPr>
          <p:spPr>
            <a:xfrm>
              <a:off x="4249525" y="3287625"/>
              <a:ext cx="1339000" cy="109675"/>
            </a:xfrm>
            <a:custGeom>
              <a:avLst/>
              <a:gdLst/>
              <a:ahLst/>
              <a:cxnLst/>
              <a:rect l="l" t="t" r="r" b="b"/>
              <a:pathLst>
                <a:path w="53560" h="4387" extrusionOk="0">
                  <a:moveTo>
                    <a:pt x="1" y="1"/>
                  </a:moveTo>
                  <a:lnTo>
                    <a:pt x="1" y="4387"/>
                  </a:lnTo>
                  <a:lnTo>
                    <a:pt x="53560" y="4387"/>
                  </a:lnTo>
                  <a:lnTo>
                    <a:pt x="53560"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37;p58">
              <a:extLst>
                <a:ext uri="{FF2B5EF4-FFF2-40B4-BE49-F238E27FC236}">
                  <a16:creationId xmlns:a16="http://schemas.microsoft.com/office/drawing/2014/main" id="{F4E12852-507F-5342-BFE8-ACB4ACB1030D}"/>
                </a:ext>
              </a:extLst>
            </p:cNvPr>
            <p:cNvSpPr/>
            <p:nvPr/>
          </p:nvSpPr>
          <p:spPr>
            <a:xfrm>
              <a:off x="4249525" y="4032000"/>
              <a:ext cx="1285750" cy="110300"/>
            </a:xfrm>
            <a:custGeom>
              <a:avLst/>
              <a:gdLst/>
              <a:ahLst/>
              <a:cxnLst/>
              <a:rect l="l" t="t" r="r" b="b"/>
              <a:pathLst>
                <a:path w="51430" h="4412" extrusionOk="0">
                  <a:moveTo>
                    <a:pt x="1" y="0"/>
                  </a:moveTo>
                  <a:lnTo>
                    <a:pt x="1" y="4411"/>
                  </a:lnTo>
                  <a:lnTo>
                    <a:pt x="51429" y="4411"/>
                  </a:lnTo>
                  <a:lnTo>
                    <a:pt x="51429" y="0"/>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38;p58">
              <a:extLst>
                <a:ext uri="{FF2B5EF4-FFF2-40B4-BE49-F238E27FC236}">
                  <a16:creationId xmlns:a16="http://schemas.microsoft.com/office/drawing/2014/main" id="{71F4ECCD-3C63-76B6-FD82-0ADA07C10E92}"/>
                </a:ext>
              </a:extLst>
            </p:cNvPr>
            <p:cNvSpPr/>
            <p:nvPr/>
          </p:nvSpPr>
          <p:spPr>
            <a:xfrm>
              <a:off x="4249525" y="3071450"/>
              <a:ext cx="1282000" cy="228100"/>
            </a:xfrm>
            <a:custGeom>
              <a:avLst/>
              <a:gdLst/>
              <a:ahLst/>
              <a:cxnLst/>
              <a:rect l="l" t="t" r="r" b="b"/>
              <a:pathLst>
                <a:path w="51280" h="9124" extrusionOk="0">
                  <a:moveTo>
                    <a:pt x="1" y="1"/>
                  </a:moveTo>
                  <a:lnTo>
                    <a:pt x="1" y="9124"/>
                  </a:lnTo>
                  <a:lnTo>
                    <a:pt x="51279" y="9124"/>
                  </a:lnTo>
                  <a:cubicBezTo>
                    <a:pt x="51279" y="4086"/>
                    <a:pt x="47194" y="1"/>
                    <a:pt x="42156"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39;p58">
              <a:extLst>
                <a:ext uri="{FF2B5EF4-FFF2-40B4-BE49-F238E27FC236}">
                  <a16:creationId xmlns:a16="http://schemas.microsoft.com/office/drawing/2014/main" id="{82D2326A-1E6C-CE81-79FC-8DBD50A9C176}"/>
                </a:ext>
              </a:extLst>
            </p:cNvPr>
            <p:cNvSpPr/>
            <p:nvPr/>
          </p:nvSpPr>
          <p:spPr>
            <a:xfrm>
              <a:off x="4326600" y="3478725"/>
              <a:ext cx="231850" cy="431100"/>
            </a:xfrm>
            <a:custGeom>
              <a:avLst/>
              <a:gdLst/>
              <a:ahLst/>
              <a:cxnLst/>
              <a:rect l="l" t="t" r="r" b="b"/>
              <a:pathLst>
                <a:path w="9274" h="17244" extrusionOk="0">
                  <a:moveTo>
                    <a:pt x="0" y="1"/>
                  </a:moveTo>
                  <a:lnTo>
                    <a:pt x="0" y="17244"/>
                  </a:lnTo>
                  <a:lnTo>
                    <a:pt x="9274" y="17244"/>
                  </a:lnTo>
                  <a:lnTo>
                    <a:pt x="9274"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40;p58">
              <a:extLst>
                <a:ext uri="{FF2B5EF4-FFF2-40B4-BE49-F238E27FC236}">
                  <a16:creationId xmlns:a16="http://schemas.microsoft.com/office/drawing/2014/main" id="{BA1144D2-E3FA-EFF0-5C34-1F84AF5CF343}"/>
                </a:ext>
              </a:extLst>
            </p:cNvPr>
            <p:cNvSpPr/>
            <p:nvPr/>
          </p:nvSpPr>
          <p:spPr>
            <a:xfrm>
              <a:off x="4363550" y="3543900"/>
              <a:ext cx="162950" cy="302650"/>
            </a:xfrm>
            <a:custGeom>
              <a:avLst/>
              <a:gdLst/>
              <a:ahLst/>
              <a:cxnLst/>
              <a:rect l="l" t="t" r="r" b="b"/>
              <a:pathLst>
                <a:path w="6518" h="12106" extrusionOk="0">
                  <a:moveTo>
                    <a:pt x="1" y="0"/>
                  </a:moveTo>
                  <a:lnTo>
                    <a:pt x="1"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41;p58">
              <a:extLst>
                <a:ext uri="{FF2B5EF4-FFF2-40B4-BE49-F238E27FC236}">
                  <a16:creationId xmlns:a16="http://schemas.microsoft.com/office/drawing/2014/main" id="{112BC3BA-6DEC-F51F-691D-64FD775A6DA3}"/>
                </a:ext>
              </a:extLst>
            </p:cNvPr>
            <p:cNvSpPr/>
            <p:nvPr/>
          </p:nvSpPr>
          <p:spPr>
            <a:xfrm>
              <a:off x="4631725" y="3478725"/>
              <a:ext cx="232500" cy="431100"/>
            </a:xfrm>
            <a:custGeom>
              <a:avLst/>
              <a:gdLst/>
              <a:ahLst/>
              <a:cxnLst/>
              <a:rect l="l" t="t" r="r" b="b"/>
              <a:pathLst>
                <a:path w="9300" h="17244" extrusionOk="0">
                  <a:moveTo>
                    <a:pt x="1" y="1"/>
                  </a:moveTo>
                  <a:lnTo>
                    <a:pt x="1" y="17244"/>
                  </a:lnTo>
                  <a:lnTo>
                    <a:pt x="9299" y="17244"/>
                  </a:lnTo>
                  <a:lnTo>
                    <a:pt x="9299"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42;p58">
              <a:extLst>
                <a:ext uri="{FF2B5EF4-FFF2-40B4-BE49-F238E27FC236}">
                  <a16:creationId xmlns:a16="http://schemas.microsoft.com/office/drawing/2014/main" id="{D967B48B-E179-7670-54AF-ED98F578A97C}"/>
                </a:ext>
              </a:extLst>
            </p:cNvPr>
            <p:cNvSpPr/>
            <p:nvPr/>
          </p:nvSpPr>
          <p:spPr>
            <a:xfrm>
              <a:off x="4668700" y="3543900"/>
              <a:ext cx="162925" cy="302650"/>
            </a:xfrm>
            <a:custGeom>
              <a:avLst/>
              <a:gdLst/>
              <a:ahLst/>
              <a:cxnLst/>
              <a:rect l="l" t="t" r="r" b="b"/>
              <a:pathLst>
                <a:path w="6517" h="12106" extrusionOk="0">
                  <a:moveTo>
                    <a:pt x="1" y="0"/>
                  </a:moveTo>
                  <a:lnTo>
                    <a:pt x="1"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43;p58">
              <a:extLst>
                <a:ext uri="{FF2B5EF4-FFF2-40B4-BE49-F238E27FC236}">
                  <a16:creationId xmlns:a16="http://schemas.microsoft.com/office/drawing/2014/main" id="{C18C8945-82DE-5B3C-84D2-3FF6769591C8}"/>
                </a:ext>
              </a:extLst>
            </p:cNvPr>
            <p:cNvSpPr/>
            <p:nvPr/>
          </p:nvSpPr>
          <p:spPr>
            <a:xfrm>
              <a:off x="4928725" y="3478725"/>
              <a:ext cx="232475" cy="431100"/>
            </a:xfrm>
            <a:custGeom>
              <a:avLst/>
              <a:gdLst/>
              <a:ahLst/>
              <a:cxnLst/>
              <a:rect l="l" t="t" r="r" b="b"/>
              <a:pathLst>
                <a:path w="9299" h="17244" extrusionOk="0">
                  <a:moveTo>
                    <a:pt x="1" y="1"/>
                  </a:moveTo>
                  <a:lnTo>
                    <a:pt x="1" y="17244"/>
                  </a:lnTo>
                  <a:lnTo>
                    <a:pt x="9299" y="17244"/>
                  </a:lnTo>
                  <a:lnTo>
                    <a:pt x="9299"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44;p58">
              <a:extLst>
                <a:ext uri="{FF2B5EF4-FFF2-40B4-BE49-F238E27FC236}">
                  <a16:creationId xmlns:a16="http://schemas.microsoft.com/office/drawing/2014/main" id="{09D6C1B6-DCBD-9315-647B-6E532C12B88E}"/>
                </a:ext>
              </a:extLst>
            </p:cNvPr>
            <p:cNvSpPr/>
            <p:nvPr/>
          </p:nvSpPr>
          <p:spPr>
            <a:xfrm>
              <a:off x="4965700" y="3543900"/>
              <a:ext cx="162925" cy="302650"/>
            </a:xfrm>
            <a:custGeom>
              <a:avLst/>
              <a:gdLst/>
              <a:ahLst/>
              <a:cxnLst/>
              <a:rect l="l" t="t" r="r" b="b"/>
              <a:pathLst>
                <a:path w="6517" h="12106" extrusionOk="0">
                  <a:moveTo>
                    <a:pt x="0" y="0"/>
                  </a:moveTo>
                  <a:lnTo>
                    <a:pt x="0"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45;p58">
              <a:extLst>
                <a:ext uri="{FF2B5EF4-FFF2-40B4-BE49-F238E27FC236}">
                  <a16:creationId xmlns:a16="http://schemas.microsoft.com/office/drawing/2014/main" id="{5167645E-FBF9-0E07-D57D-C3694D5A6C70}"/>
                </a:ext>
              </a:extLst>
            </p:cNvPr>
            <p:cNvSpPr/>
            <p:nvPr/>
          </p:nvSpPr>
          <p:spPr>
            <a:xfrm>
              <a:off x="5213825" y="3478725"/>
              <a:ext cx="231850" cy="431100"/>
            </a:xfrm>
            <a:custGeom>
              <a:avLst/>
              <a:gdLst/>
              <a:ahLst/>
              <a:cxnLst/>
              <a:rect l="l" t="t" r="r" b="b"/>
              <a:pathLst>
                <a:path w="9274" h="17244" extrusionOk="0">
                  <a:moveTo>
                    <a:pt x="0" y="1"/>
                  </a:moveTo>
                  <a:lnTo>
                    <a:pt x="0" y="17244"/>
                  </a:lnTo>
                  <a:lnTo>
                    <a:pt x="9273" y="17244"/>
                  </a:lnTo>
                  <a:lnTo>
                    <a:pt x="9273"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46;p58">
              <a:extLst>
                <a:ext uri="{FF2B5EF4-FFF2-40B4-BE49-F238E27FC236}">
                  <a16:creationId xmlns:a16="http://schemas.microsoft.com/office/drawing/2014/main" id="{B1CD9C70-BEF1-C229-504F-13D1DF21A8D9}"/>
                </a:ext>
              </a:extLst>
            </p:cNvPr>
            <p:cNvSpPr/>
            <p:nvPr/>
          </p:nvSpPr>
          <p:spPr>
            <a:xfrm>
              <a:off x="5250775" y="3543900"/>
              <a:ext cx="162325" cy="302650"/>
            </a:xfrm>
            <a:custGeom>
              <a:avLst/>
              <a:gdLst/>
              <a:ahLst/>
              <a:cxnLst/>
              <a:rect l="l" t="t" r="r" b="b"/>
              <a:pathLst>
                <a:path w="6493" h="12106" extrusionOk="0">
                  <a:moveTo>
                    <a:pt x="1" y="0"/>
                  </a:moveTo>
                  <a:lnTo>
                    <a:pt x="1" y="12106"/>
                  </a:lnTo>
                  <a:lnTo>
                    <a:pt x="6492" y="12106"/>
                  </a:lnTo>
                  <a:lnTo>
                    <a:pt x="64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47;p58">
              <a:extLst>
                <a:ext uri="{FF2B5EF4-FFF2-40B4-BE49-F238E27FC236}">
                  <a16:creationId xmlns:a16="http://schemas.microsoft.com/office/drawing/2014/main" id="{75F76079-0C46-E3D6-5392-28E43EE36E64}"/>
                </a:ext>
              </a:extLst>
            </p:cNvPr>
            <p:cNvSpPr/>
            <p:nvPr/>
          </p:nvSpPr>
          <p:spPr>
            <a:xfrm>
              <a:off x="2045875" y="3299525"/>
              <a:ext cx="1302050" cy="1011325"/>
            </a:xfrm>
            <a:custGeom>
              <a:avLst/>
              <a:gdLst/>
              <a:ahLst/>
              <a:cxnLst/>
              <a:rect l="l" t="t" r="r" b="b"/>
              <a:pathLst>
                <a:path w="52082" h="40453" extrusionOk="0">
                  <a:moveTo>
                    <a:pt x="1" y="1"/>
                  </a:moveTo>
                  <a:lnTo>
                    <a:pt x="1" y="40452"/>
                  </a:lnTo>
                  <a:lnTo>
                    <a:pt x="52081" y="40452"/>
                  </a:lnTo>
                  <a:lnTo>
                    <a:pt x="52081"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48;p58">
              <a:extLst>
                <a:ext uri="{FF2B5EF4-FFF2-40B4-BE49-F238E27FC236}">
                  <a16:creationId xmlns:a16="http://schemas.microsoft.com/office/drawing/2014/main" id="{0844E976-585B-6A1B-C780-9DB689DBCC79}"/>
                </a:ext>
              </a:extLst>
            </p:cNvPr>
            <p:cNvSpPr/>
            <p:nvPr/>
          </p:nvSpPr>
          <p:spPr>
            <a:xfrm>
              <a:off x="1991375" y="3287625"/>
              <a:ext cx="1338375" cy="109675"/>
            </a:xfrm>
            <a:custGeom>
              <a:avLst/>
              <a:gdLst/>
              <a:ahLst/>
              <a:cxnLst/>
              <a:rect l="l" t="t" r="r" b="b"/>
              <a:pathLst>
                <a:path w="53535" h="4387" extrusionOk="0">
                  <a:moveTo>
                    <a:pt x="0" y="1"/>
                  </a:moveTo>
                  <a:lnTo>
                    <a:pt x="0" y="4387"/>
                  </a:lnTo>
                  <a:lnTo>
                    <a:pt x="53534" y="4387"/>
                  </a:lnTo>
                  <a:lnTo>
                    <a:pt x="53534"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49;p58">
              <a:extLst>
                <a:ext uri="{FF2B5EF4-FFF2-40B4-BE49-F238E27FC236}">
                  <a16:creationId xmlns:a16="http://schemas.microsoft.com/office/drawing/2014/main" id="{17B932AC-D6EF-3743-C669-BFCD33AF96CA}"/>
                </a:ext>
              </a:extLst>
            </p:cNvPr>
            <p:cNvSpPr/>
            <p:nvPr/>
          </p:nvSpPr>
          <p:spPr>
            <a:xfrm>
              <a:off x="2044000" y="4032000"/>
              <a:ext cx="1285750" cy="110300"/>
            </a:xfrm>
            <a:custGeom>
              <a:avLst/>
              <a:gdLst/>
              <a:ahLst/>
              <a:cxnLst/>
              <a:rect l="l" t="t" r="r" b="b"/>
              <a:pathLst>
                <a:path w="51430" h="4412" extrusionOk="0">
                  <a:moveTo>
                    <a:pt x="1" y="0"/>
                  </a:moveTo>
                  <a:lnTo>
                    <a:pt x="1" y="4411"/>
                  </a:lnTo>
                  <a:lnTo>
                    <a:pt x="51429" y="4411"/>
                  </a:lnTo>
                  <a:lnTo>
                    <a:pt x="51429" y="0"/>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50;p58">
              <a:extLst>
                <a:ext uri="{FF2B5EF4-FFF2-40B4-BE49-F238E27FC236}">
                  <a16:creationId xmlns:a16="http://schemas.microsoft.com/office/drawing/2014/main" id="{73C980D5-AB16-E188-1D0D-EC87CBE07EA4}"/>
                </a:ext>
              </a:extLst>
            </p:cNvPr>
            <p:cNvSpPr/>
            <p:nvPr/>
          </p:nvSpPr>
          <p:spPr>
            <a:xfrm>
              <a:off x="2047750" y="3071450"/>
              <a:ext cx="1282000" cy="228100"/>
            </a:xfrm>
            <a:custGeom>
              <a:avLst/>
              <a:gdLst/>
              <a:ahLst/>
              <a:cxnLst/>
              <a:rect l="l" t="t" r="r" b="b"/>
              <a:pathLst>
                <a:path w="51280" h="9124" extrusionOk="0">
                  <a:moveTo>
                    <a:pt x="9124" y="1"/>
                  </a:moveTo>
                  <a:cubicBezTo>
                    <a:pt x="4086" y="1"/>
                    <a:pt x="1" y="4086"/>
                    <a:pt x="1" y="9124"/>
                  </a:cubicBezTo>
                  <a:lnTo>
                    <a:pt x="51279" y="9124"/>
                  </a:lnTo>
                  <a:lnTo>
                    <a:pt x="51279"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51;p58">
              <a:extLst>
                <a:ext uri="{FF2B5EF4-FFF2-40B4-BE49-F238E27FC236}">
                  <a16:creationId xmlns:a16="http://schemas.microsoft.com/office/drawing/2014/main" id="{E8D0AC00-550A-B6F8-E0B3-391BD121AB38}"/>
                </a:ext>
              </a:extLst>
            </p:cNvPr>
            <p:cNvSpPr/>
            <p:nvPr/>
          </p:nvSpPr>
          <p:spPr>
            <a:xfrm>
              <a:off x="3020825" y="3478725"/>
              <a:ext cx="231850" cy="431100"/>
            </a:xfrm>
            <a:custGeom>
              <a:avLst/>
              <a:gdLst/>
              <a:ahLst/>
              <a:cxnLst/>
              <a:rect l="l" t="t" r="r" b="b"/>
              <a:pathLst>
                <a:path w="9274" h="17244" extrusionOk="0">
                  <a:moveTo>
                    <a:pt x="0" y="1"/>
                  </a:moveTo>
                  <a:lnTo>
                    <a:pt x="0" y="17244"/>
                  </a:lnTo>
                  <a:lnTo>
                    <a:pt x="9274" y="17244"/>
                  </a:lnTo>
                  <a:lnTo>
                    <a:pt x="9274"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52;p58">
              <a:extLst>
                <a:ext uri="{FF2B5EF4-FFF2-40B4-BE49-F238E27FC236}">
                  <a16:creationId xmlns:a16="http://schemas.microsoft.com/office/drawing/2014/main" id="{6E94DB00-A705-8197-CF0F-A116B8B3DA8E}"/>
                </a:ext>
              </a:extLst>
            </p:cNvPr>
            <p:cNvSpPr/>
            <p:nvPr/>
          </p:nvSpPr>
          <p:spPr>
            <a:xfrm>
              <a:off x="3053400" y="3543900"/>
              <a:ext cx="162300" cy="302650"/>
            </a:xfrm>
            <a:custGeom>
              <a:avLst/>
              <a:gdLst/>
              <a:ahLst/>
              <a:cxnLst/>
              <a:rect l="l" t="t" r="r" b="b"/>
              <a:pathLst>
                <a:path w="6492" h="12106" extrusionOk="0">
                  <a:moveTo>
                    <a:pt x="1" y="0"/>
                  </a:moveTo>
                  <a:lnTo>
                    <a:pt x="1" y="12106"/>
                  </a:lnTo>
                  <a:lnTo>
                    <a:pt x="6492" y="12106"/>
                  </a:lnTo>
                  <a:lnTo>
                    <a:pt x="64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53;p58">
              <a:extLst>
                <a:ext uri="{FF2B5EF4-FFF2-40B4-BE49-F238E27FC236}">
                  <a16:creationId xmlns:a16="http://schemas.microsoft.com/office/drawing/2014/main" id="{5119CB11-672A-2375-D8EB-32B6FC86F8A3}"/>
                </a:ext>
              </a:extLst>
            </p:cNvPr>
            <p:cNvSpPr/>
            <p:nvPr/>
          </p:nvSpPr>
          <p:spPr>
            <a:xfrm>
              <a:off x="2715675" y="3478725"/>
              <a:ext cx="231875" cy="431100"/>
            </a:xfrm>
            <a:custGeom>
              <a:avLst/>
              <a:gdLst/>
              <a:ahLst/>
              <a:cxnLst/>
              <a:rect l="l" t="t" r="r" b="b"/>
              <a:pathLst>
                <a:path w="9275" h="17244" extrusionOk="0">
                  <a:moveTo>
                    <a:pt x="1" y="1"/>
                  </a:moveTo>
                  <a:lnTo>
                    <a:pt x="1" y="17244"/>
                  </a:lnTo>
                  <a:lnTo>
                    <a:pt x="9274" y="17244"/>
                  </a:lnTo>
                  <a:lnTo>
                    <a:pt x="9274"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54;p58">
              <a:extLst>
                <a:ext uri="{FF2B5EF4-FFF2-40B4-BE49-F238E27FC236}">
                  <a16:creationId xmlns:a16="http://schemas.microsoft.com/office/drawing/2014/main" id="{C88DB977-AB0B-7626-26EA-088742C93EDB}"/>
                </a:ext>
              </a:extLst>
            </p:cNvPr>
            <p:cNvSpPr/>
            <p:nvPr/>
          </p:nvSpPr>
          <p:spPr>
            <a:xfrm>
              <a:off x="2747650" y="3543900"/>
              <a:ext cx="162925" cy="302650"/>
            </a:xfrm>
            <a:custGeom>
              <a:avLst/>
              <a:gdLst/>
              <a:ahLst/>
              <a:cxnLst/>
              <a:rect l="l" t="t" r="r" b="b"/>
              <a:pathLst>
                <a:path w="6517" h="12106" extrusionOk="0">
                  <a:moveTo>
                    <a:pt x="0" y="0"/>
                  </a:moveTo>
                  <a:lnTo>
                    <a:pt x="0" y="12106"/>
                  </a:lnTo>
                  <a:lnTo>
                    <a:pt x="6516" y="12106"/>
                  </a:lnTo>
                  <a:lnTo>
                    <a:pt x="65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55;p58">
              <a:extLst>
                <a:ext uri="{FF2B5EF4-FFF2-40B4-BE49-F238E27FC236}">
                  <a16:creationId xmlns:a16="http://schemas.microsoft.com/office/drawing/2014/main" id="{3C863998-10BD-5373-0ABC-F27E306E6738}"/>
                </a:ext>
              </a:extLst>
            </p:cNvPr>
            <p:cNvSpPr/>
            <p:nvPr/>
          </p:nvSpPr>
          <p:spPr>
            <a:xfrm>
              <a:off x="2418075" y="3478725"/>
              <a:ext cx="232475" cy="431100"/>
            </a:xfrm>
            <a:custGeom>
              <a:avLst/>
              <a:gdLst/>
              <a:ahLst/>
              <a:cxnLst/>
              <a:rect l="l" t="t" r="r" b="b"/>
              <a:pathLst>
                <a:path w="9299" h="17244" extrusionOk="0">
                  <a:moveTo>
                    <a:pt x="0" y="1"/>
                  </a:moveTo>
                  <a:lnTo>
                    <a:pt x="0" y="17244"/>
                  </a:lnTo>
                  <a:lnTo>
                    <a:pt x="9298" y="17244"/>
                  </a:lnTo>
                  <a:lnTo>
                    <a:pt x="9298"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56;p58">
              <a:extLst>
                <a:ext uri="{FF2B5EF4-FFF2-40B4-BE49-F238E27FC236}">
                  <a16:creationId xmlns:a16="http://schemas.microsoft.com/office/drawing/2014/main" id="{64C5AB62-DA09-8632-5C37-D5C71AA55830}"/>
                </a:ext>
              </a:extLst>
            </p:cNvPr>
            <p:cNvSpPr/>
            <p:nvPr/>
          </p:nvSpPr>
          <p:spPr>
            <a:xfrm>
              <a:off x="2450650" y="3543900"/>
              <a:ext cx="162925" cy="302650"/>
            </a:xfrm>
            <a:custGeom>
              <a:avLst/>
              <a:gdLst/>
              <a:ahLst/>
              <a:cxnLst/>
              <a:rect l="l" t="t" r="r" b="b"/>
              <a:pathLst>
                <a:path w="6517" h="12106" extrusionOk="0">
                  <a:moveTo>
                    <a:pt x="0" y="0"/>
                  </a:moveTo>
                  <a:lnTo>
                    <a:pt x="0"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57;p58">
              <a:extLst>
                <a:ext uri="{FF2B5EF4-FFF2-40B4-BE49-F238E27FC236}">
                  <a16:creationId xmlns:a16="http://schemas.microsoft.com/office/drawing/2014/main" id="{F6F821CD-8723-5BA1-F162-802D97645AF9}"/>
                </a:ext>
              </a:extLst>
            </p:cNvPr>
            <p:cNvSpPr/>
            <p:nvPr/>
          </p:nvSpPr>
          <p:spPr>
            <a:xfrm>
              <a:off x="2133600" y="3478725"/>
              <a:ext cx="231850" cy="431100"/>
            </a:xfrm>
            <a:custGeom>
              <a:avLst/>
              <a:gdLst/>
              <a:ahLst/>
              <a:cxnLst/>
              <a:rect l="l" t="t" r="r" b="b"/>
              <a:pathLst>
                <a:path w="9274" h="17244" extrusionOk="0">
                  <a:moveTo>
                    <a:pt x="1" y="1"/>
                  </a:moveTo>
                  <a:lnTo>
                    <a:pt x="1" y="17244"/>
                  </a:lnTo>
                  <a:lnTo>
                    <a:pt x="9274" y="17244"/>
                  </a:lnTo>
                  <a:lnTo>
                    <a:pt x="9274"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58;p58">
              <a:extLst>
                <a:ext uri="{FF2B5EF4-FFF2-40B4-BE49-F238E27FC236}">
                  <a16:creationId xmlns:a16="http://schemas.microsoft.com/office/drawing/2014/main" id="{36A58C28-2A9F-5F0F-6C89-B1904C3890AD}"/>
                </a:ext>
              </a:extLst>
            </p:cNvPr>
            <p:cNvSpPr/>
            <p:nvPr/>
          </p:nvSpPr>
          <p:spPr>
            <a:xfrm>
              <a:off x="2166175" y="3543900"/>
              <a:ext cx="162950" cy="302650"/>
            </a:xfrm>
            <a:custGeom>
              <a:avLst/>
              <a:gdLst/>
              <a:ahLst/>
              <a:cxnLst/>
              <a:rect l="l" t="t" r="r" b="b"/>
              <a:pathLst>
                <a:path w="6518" h="12106" extrusionOk="0">
                  <a:moveTo>
                    <a:pt x="1" y="0"/>
                  </a:moveTo>
                  <a:lnTo>
                    <a:pt x="1" y="12106"/>
                  </a:lnTo>
                  <a:lnTo>
                    <a:pt x="6517" y="12106"/>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59;p58">
              <a:extLst>
                <a:ext uri="{FF2B5EF4-FFF2-40B4-BE49-F238E27FC236}">
                  <a16:creationId xmlns:a16="http://schemas.microsoft.com/office/drawing/2014/main" id="{6762F93F-94E4-B5C3-DB4F-E5199A3909BC}"/>
                </a:ext>
              </a:extLst>
            </p:cNvPr>
            <p:cNvSpPr/>
            <p:nvPr/>
          </p:nvSpPr>
          <p:spPr>
            <a:xfrm>
              <a:off x="3332225" y="2095275"/>
              <a:ext cx="919825" cy="2213675"/>
            </a:xfrm>
            <a:custGeom>
              <a:avLst/>
              <a:gdLst/>
              <a:ahLst/>
              <a:cxnLst/>
              <a:rect l="l" t="t" r="r" b="b"/>
              <a:pathLst>
                <a:path w="36793" h="88547" extrusionOk="0">
                  <a:moveTo>
                    <a:pt x="1" y="0"/>
                  </a:moveTo>
                  <a:lnTo>
                    <a:pt x="1" y="88547"/>
                  </a:lnTo>
                  <a:lnTo>
                    <a:pt x="36793" y="88547"/>
                  </a:lnTo>
                  <a:lnTo>
                    <a:pt x="36793"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460;p58">
              <a:extLst>
                <a:ext uri="{FF2B5EF4-FFF2-40B4-BE49-F238E27FC236}">
                  <a16:creationId xmlns:a16="http://schemas.microsoft.com/office/drawing/2014/main" id="{61A507AF-827A-2400-81EB-9C7A1B63D02E}"/>
                </a:ext>
              </a:extLst>
            </p:cNvPr>
            <p:cNvSpPr/>
            <p:nvPr/>
          </p:nvSpPr>
          <p:spPr>
            <a:xfrm>
              <a:off x="3268950" y="2827725"/>
              <a:ext cx="1045775" cy="114050"/>
            </a:xfrm>
            <a:custGeom>
              <a:avLst/>
              <a:gdLst/>
              <a:ahLst/>
              <a:cxnLst/>
              <a:rect l="l" t="t" r="r" b="b"/>
              <a:pathLst>
                <a:path w="41831" h="4562" extrusionOk="0">
                  <a:moveTo>
                    <a:pt x="727" y="1"/>
                  </a:moveTo>
                  <a:cubicBezTo>
                    <a:pt x="326" y="1"/>
                    <a:pt x="0" y="326"/>
                    <a:pt x="0" y="727"/>
                  </a:cubicBezTo>
                  <a:lnTo>
                    <a:pt x="0" y="3835"/>
                  </a:lnTo>
                  <a:cubicBezTo>
                    <a:pt x="0" y="4236"/>
                    <a:pt x="326" y="4562"/>
                    <a:pt x="727" y="4562"/>
                  </a:cubicBezTo>
                  <a:lnTo>
                    <a:pt x="41103" y="4562"/>
                  </a:lnTo>
                  <a:cubicBezTo>
                    <a:pt x="41504" y="4562"/>
                    <a:pt x="41830" y="4236"/>
                    <a:pt x="41830" y="3835"/>
                  </a:cubicBezTo>
                  <a:lnTo>
                    <a:pt x="41830" y="727"/>
                  </a:lnTo>
                  <a:cubicBezTo>
                    <a:pt x="41830" y="326"/>
                    <a:pt x="41504" y="1"/>
                    <a:pt x="41103" y="1"/>
                  </a:cubicBez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61;p58">
              <a:extLst>
                <a:ext uri="{FF2B5EF4-FFF2-40B4-BE49-F238E27FC236}">
                  <a16:creationId xmlns:a16="http://schemas.microsoft.com/office/drawing/2014/main" id="{ADA22BF5-C0E0-344A-AF2D-E98CE742F888}"/>
                </a:ext>
              </a:extLst>
            </p:cNvPr>
            <p:cNvSpPr/>
            <p:nvPr/>
          </p:nvSpPr>
          <p:spPr>
            <a:xfrm>
              <a:off x="3268950" y="3401025"/>
              <a:ext cx="1045775" cy="44525"/>
            </a:xfrm>
            <a:custGeom>
              <a:avLst/>
              <a:gdLst/>
              <a:ahLst/>
              <a:cxnLst/>
              <a:rect l="l" t="t" r="r" b="b"/>
              <a:pathLst>
                <a:path w="41831" h="1781" extrusionOk="0">
                  <a:moveTo>
                    <a:pt x="727" y="1"/>
                  </a:moveTo>
                  <a:cubicBezTo>
                    <a:pt x="326" y="1"/>
                    <a:pt x="0" y="327"/>
                    <a:pt x="0" y="728"/>
                  </a:cubicBezTo>
                  <a:lnTo>
                    <a:pt x="0" y="1054"/>
                  </a:lnTo>
                  <a:cubicBezTo>
                    <a:pt x="0" y="1455"/>
                    <a:pt x="326" y="1780"/>
                    <a:pt x="727" y="1780"/>
                  </a:cubicBezTo>
                  <a:lnTo>
                    <a:pt x="41103" y="1780"/>
                  </a:lnTo>
                  <a:cubicBezTo>
                    <a:pt x="41504" y="1780"/>
                    <a:pt x="41830" y="1455"/>
                    <a:pt x="41830" y="1054"/>
                  </a:cubicBezTo>
                  <a:lnTo>
                    <a:pt x="41830" y="728"/>
                  </a:lnTo>
                  <a:cubicBezTo>
                    <a:pt x="41830" y="327"/>
                    <a:pt x="41504" y="1"/>
                    <a:pt x="41103" y="1"/>
                  </a:cubicBez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62;p58">
              <a:extLst>
                <a:ext uri="{FF2B5EF4-FFF2-40B4-BE49-F238E27FC236}">
                  <a16:creationId xmlns:a16="http://schemas.microsoft.com/office/drawing/2014/main" id="{88F0D292-AF4B-B4D2-1489-1E6036646E22}"/>
                </a:ext>
              </a:extLst>
            </p:cNvPr>
            <p:cNvSpPr/>
            <p:nvPr/>
          </p:nvSpPr>
          <p:spPr>
            <a:xfrm>
              <a:off x="3268950" y="3250650"/>
              <a:ext cx="1045775" cy="44525"/>
            </a:xfrm>
            <a:custGeom>
              <a:avLst/>
              <a:gdLst/>
              <a:ahLst/>
              <a:cxnLst/>
              <a:rect l="l" t="t" r="r" b="b"/>
              <a:pathLst>
                <a:path w="41831" h="1781" extrusionOk="0">
                  <a:moveTo>
                    <a:pt x="727" y="1"/>
                  </a:moveTo>
                  <a:cubicBezTo>
                    <a:pt x="326" y="1"/>
                    <a:pt x="0" y="327"/>
                    <a:pt x="0" y="728"/>
                  </a:cubicBezTo>
                  <a:lnTo>
                    <a:pt x="0" y="1054"/>
                  </a:lnTo>
                  <a:cubicBezTo>
                    <a:pt x="0" y="1455"/>
                    <a:pt x="326" y="1780"/>
                    <a:pt x="727" y="1780"/>
                  </a:cubicBezTo>
                  <a:lnTo>
                    <a:pt x="41103" y="1780"/>
                  </a:lnTo>
                  <a:cubicBezTo>
                    <a:pt x="41504" y="1780"/>
                    <a:pt x="41830" y="1455"/>
                    <a:pt x="41830" y="1054"/>
                  </a:cubicBezTo>
                  <a:lnTo>
                    <a:pt x="41830" y="728"/>
                  </a:lnTo>
                  <a:cubicBezTo>
                    <a:pt x="41830" y="327"/>
                    <a:pt x="41504" y="1"/>
                    <a:pt x="41103" y="1"/>
                  </a:cubicBez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63;p58">
              <a:extLst>
                <a:ext uri="{FF2B5EF4-FFF2-40B4-BE49-F238E27FC236}">
                  <a16:creationId xmlns:a16="http://schemas.microsoft.com/office/drawing/2014/main" id="{93D85F46-7E8B-7374-BB7B-18F39B28FB3C}"/>
                </a:ext>
              </a:extLst>
            </p:cNvPr>
            <p:cNvSpPr/>
            <p:nvPr/>
          </p:nvSpPr>
          <p:spPr>
            <a:xfrm>
              <a:off x="3268950" y="2095275"/>
              <a:ext cx="1045775" cy="114050"/>
            </a:xfrm>
            <a:custGeom>
              <a:avLst/>
              <a:gdLst/>
              <a:ahLst/>
              <a:cxnLst/>
              <a:rect l="l" t="t" r="r" b="b"/>
              <a:pathLst>
                <a:path w="41831" h="4562" extrusionOk="0">
                  <a:moveTo>
                    <a:pt x="0" y="0"/>
                  </a:moveTo>
                  <a:lnTo>
                    <a:pt x="0" y="4562"/>
                  </a:lnTo>
                  <a:lnTo>
                    <a:pt x="41830" y="4562"/>
                  </a:lnTo>
                  <a:lnTo>
                    <a:pt x="41830" y="0"/>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64;p58">
              <a:extLst>
                <a:ext uri="{FF2B5EF4-FFF2-40B4-BE49-F238E27FC236}">
                  <a16:creationId xmlns:a16="http://schemas.microsoft.com/office/drawing/2014/main" id="{B89AFA6C-04F1-A2E6-F42F-FA5D799B4664}"/>
                </a:ext>
              </a:extLst>
            </p:cNvPr>
            <p:cNvSpPr/>
            <p:nvPr/>
          </p:nvSpPr>
          <p:spPr>
            <a:xfrm>
              <a:off x="3205025" y="1810800"/>
              <a:ext cx="1171100" cy="284500"/>
            </a:xfrm>
            <a:custGeom>
              <a:avLst/>
              <a:gdLst/>
              <a:ahLst/>
              <a:cxnLst/>
              <a:rect l="l" t="t" r="r" b="b"/>
              <a:pathLst>
                <a:path w="46844" h="11380" extrusionOk="0">
                  <a:moveTo>
                    <a:pt x="23234" y="1"/>
                  </a:moveTo>
                  <a:cubicBezTo>
                    <a:pt x="23090" y="1"/>
                    <a:pt x="22946" y="26"/>
                    <a:pt x="22808" y="76"/>
                  </a:cubicBezTo>
                  <a:lnTo>
                    <a:pt x="1104" y="9274"/>
                  </a:lnTo>
                  <a:cubicBezTo>
                    <a:pt x="1" y="9725"/>
                    <a:pt x="352" y="11379"/>
                    <a:pt x="1530" y="11379"/>
                  </a:cubicBezTo>
                  <a:lnTo>
                    <a:pt x="45314" y="11379"/>
                  </a:lnTo>
                  <a:cubicBezTo>
                    <a:pt x="46517" y="11379"/>
                    <a:pt x="46843" y="9725"/>
                    <a:pt x="45740" y="9274"/>
                  </a:cubicBezTo>
                  <a:lnTo>
                    <a:pt x="23660" y="76"/>
                  </a:lnTo>
                  <a:cubicBezTo>
                    <a:pt x="23522" y="26"/>
                    <a:pt x="23378" y="1"/>
                    <a:pt x="23234"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65;p58">
              <a:extLst>
                <a:ext uri="{FF2B5EF4-FFF2-40B4-BE49-F238E27FC236}">
                  <a16:creationId xmlns:a16="http://schemas.microsoft.com/office/drawing/2014/main" id="{F7988237-9F29-258A-4125-4AACDFEB3FA7}"/>
                </a:ext>
              </a:extLst>
            </p:cNvPr>
            <p:cNvSpPr/>
            <p:nvPr/>
          </p:nvSpPr>
          <p:spPr>
            <a:xfrm>
              <a:off x="3488875" y="3517575"/>
              <a:ext cx="606550" cy="785125"/>
            </a:xfrm>
            <a:custGeom>
              <a:avLst/>
              <a:gdLst/>
              <a:ahLst/>
              <a:cxnLst/>
              <a:rect l="l" t="t" r="r" b="b"/>
              <a:pathLst>
                <a:path w="24262" h="31405" extrusionOk="0">
                  <a:moveTo>
                    <a:pt x="12607" y="1"/>
                  </a:moveTo>
                  <a:cubicBezTo>
                    <a:pt x="5639" y="1"/>
                    <a:pt x="0" y="5640"/>
                    <a:pt x="0" y="12607"/>
                  </a:cubicBezTo>
                  <a:lnTo>
                    <a:pt x="0" y="31404"/>
                  </a:lnTo>
                  <a:lnTo>
                    <a:pt x="24261" y="31404"/>
                  </a:lnTo>
                  <a:lnTo>
                    <a:pt x="24261" y="11630"/>
                  </a:lnTo>
                  <a:cubicBezTo>
                    <a:pt x="24261" y="5189"/>
                    <a:pt x="19048" y="1"/>
                    <a:pt x="12607" y="1"/>
                  </a:cubicBezTo>
                  <a:close/>
                </a:path>
              </a:pathLst>
            </a:cu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66;p58">
              <a:extLst>
                <a:ext uri="{FF2B5EF4-FFF2-40B4-BE49-F238E27FC236}">
                  <a16:creationId xmlns:a16="http://schemas.microsoft.com/office/drawing/2014/main" id="{79AB338C-CD93-DA61-D425-A60138C74B4F}"/>
                </a:ext>
              </a:extLst>
            </p:cNvPr>
            <p:cNvSpPr/>
            <p:nvPr/>
          </p:nvSpPr>
          <p:spPr>
            <a:xfrm>
              <a:off x="3552150" y="2278225"/>
              <a:ext cx="479975" cy="479975"/>
            </a:xfrm>
            <a:custGeom>
              <a:avLst/>
              <a:gdLst/>
              <a:ahLst/>
              <a:cxnLst/>
              <a:rect l="l" t="t" r="r" b="b"/>
              <a:pathLst>
                <a:path w="19199" h="19199" extrusionOk="0">
                  <a:moveTo>
                    <a:pt x="9600" y="0"/>
                  </a:moveTo>
                  <a:cubicBezTo>
                    <a:pt x="4286" y="0"/>
                    <a:pt x="1" y="4311"/>
                    <a:pt x="1" y="9600"/>
                  </a:cubicBezTo>
                  <a:cubicBezTo>
                    <a:pt x="1" y="14913"/>
                    <a:pt x="4286" y="19199"/>
                    <a:pt x="9600" y="19199"/>
                  </a:cubicBezTo>
                  <a:cubicBezTo>
                    <a:pt x="14888" y="19199"/>
                    <a:pt x="19199" y="14913"/>
                    <a:pt x="19199" y="9600"/>
                  </a:cubicBezTo>
                  <a:cubicBezTo>
                    <a:pt x="19199" y="4311"/>
                    <a:pt x="14888" y="0"/>
                    <a:pt x="960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467;p58">
              <a:extLst>
                <a:ext uri="{FF2B5EF4-FFF2-40B4-BE49-F238E27FC236}">
                  <a16:creationId xmlns:a16="http://schemas.microsoft.com/office/drawing/2014/main" id="{8076A22B-96BC-D10D-3BFD-E1725BB442C5}"/>
                </a:ext>
              </a:extLst>
            </p:cNvPr>
            <p:cNvSpPr/>
            <p:nvPr/>
          </p:nvSpPr>
          <p:spPr>
            <a:xfrm>
              <a:off x="3536500" y="2262550"/>
              <a:ext cx="511300" cy="511325"/>
            </a:xfrm>
            <a:custGeom>
              <a:avLst/>
              <a:gdLst/>
              <a:ahLst/>
              <a:cxnLst/>
              <a:rect l="l" t="t" r="r" b="b"/>
              <a:pathLst>
                <a:path w="20452" h="20453" extrusionOk="0">
                  <a:moveTo>
                    <a:pt x="10226" y="1254"/>
                  </a:moveTo>
                  <a:cubicBezTo>
                    <a:pt x="15163" y="1254"/>
                    <a:pt x="19198" y="5289"/>
                    <a:pt x="19198" y="10227"/>
                  </a:cubicBezTo>
                  <a:cubicBezTo>
                    <a:pt x="19198" y="15189"/>
                    <a:pt x="15163" y="19199"/>
                    <a:pt x="10226" y="19199"/>
                  </a:cubicBezTo>
                  <a:cubicBezTo>
                    <a:pt x="5263" y="19199"/>
                    <a:pt x="1253" y="15189"/>
                    <a:pt x="1253" y="10227"/>
                  </a:cubicBezTo>
                  <a:cubicBezTo>
                    <a:pt x="1253" y="5289"/>
                    <a:pt x="5263" y="1254"/>
                    <a:pt x="10226" y="1254"/>
                  </a:cubicBezTo>
                  <a:close/>
                  <a:moveTo>
                    <a:pt x="10226" y="1"/>
                  </a:moveTo>
                  <a:cubicBezTo>
                    <a:pt x="4587" y="1"/>
                    <a:pt x="0" y="4587"/>
                    <a:pt x="0" y="10227"/>
                  </a:cubicBezTo>
                  <a:cubicBezTo>
                    <a:pt x="0" y="15866"/>
                    <a:pt x="4587" y="20452"/>
                    <a:pt x="10226" y="20452"/>
                  </a:cubicBezTo>
                  <a:cubicBezTo>
                    <a:pt x="15865" y="20452"/>
                    <a:pt x="20451" y="15866"/>
                    <a:pt x="20451" y="10227"/>
                  </a:cubicBezTo>
                  <a:cubicBezTo>
                    <a:pt x="20451" y="4587"/>
                    <a:pt x="15865" y="1"/>
                    <a:pt x="10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68;p58">
              <a:extLst>
                <a:ext uri="{FF2B5EF4-FFF2-40B4-BE49-F238E27FC236}">
                  <a16:creationId xmlns:a16="http://schemas.microsoft.com/office/drawing/2014/main" id="{0C983304-13B4-51EC-21F5-C167D0703FE2}"/>
                </a:ext>
              </a:extLst>
            </p:cNvPr>
            <p:cNvSpPr/>
            <p:nvPr/>
          </p:nvSpPr>
          <p:spPr>
            <a:xfrm>
              <a:off x="3794000" y="2392250"/>
              <a:ext cx="70825" cy="162950"/>
            </a:xfrm>
            <a:custGeom>
              <a:avLst/>
              <a:gdLst/>
              <a:ahLst/>
              <a:cxnLst/>
              <a:rect l="l" t="t" r="r" b="b"/>
              <a:pathLst>
                <a:path w="2833" h="6518" extrusionOk="0">
                  <a:moveTo>
                    <a:pt x="1" y="1"/>
                  </a:moveTo>
                  <a:lnTo>
                    <a:pt x="1" y="6517"/>
                  </a:lnTo>
                  <a:lnTo>
                    <a:pt x="2833" y="3660"/>
                  </a:lnTo>
                  <a:lnTo>
                    <a:pt x="1" y="1"/>
                  </a:lnTo>
                  <a:close/>
                </a:path>
              </a:pathLst>
            </a:custGeom>
            <a:solidFill>
              <a:srgbClr val="F08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69;p58">
              <a:extLst>
                <a:ext uri="{FF2B5EF4-FFF2-40B4-BE49-F238E27FC236}">
                  <a16:creationId xmlns:a16="http://schemas.microsoft.com/office/drawing/2014/main" id="{6A8EA61E-F2EA-4A2B-3304-2119B2784444}"/>
                </a:ext>
              </a:extLst>
            </p:cNvPr>
            <p:cNvSpPr/>
            <p:nvPr/>
          </p:nvSpPr>
          <p:spPr>
            <a:xfrm>
              <a:off x="3778350" y="2376600"/>
              <a:ext cx="104025" cy="216175"/>
            </a:xfrm>
            <a:custGeom>
              <a:avLst/>
              <a:gdLst/>
              <a:ahLst/>
              <a:cxnLst/>
              <a:rect l="l" t="t" r="r" b="b"/>
              <a:pathLst>
                <a:path w="4161" h="8647" extrusionOk="0">
                  <a:moveTo>
                    <a:pt x="627" y="0"/>
                  </a:moveTo>
                  <a:cubicBezTo>
                    <a:pt x="276" y="0"/>
                    <a:pt x="0" y="276"/>
                    <a:pt x="0" y="627"/>
                  </a:cubicBezTo>
                  <a:lnTo>
                    <a:pt x="0" y="8647"/>
                  </a:lnTo>
                  <a:lnTo>
                    <a:pt x="3910" y="4737"/>
                  </a:lnTo>
                  <a:cubicBezTo>
                    <a:pt x="4161" y="4487"/>
                    <a:pt x="4161" y="4086"/>
                    <a:pt x="3910" y="3835"/>
                  </a:cubicBezTo>
                  <a:cubicBezTo>
                    <a:pt x="3785" y="3722"/>
                    <a:pt x="3622" y="3666"/>
                    <a:pt x="3462" y="3666"/>
                  </a:cubicBezTo>
                  <a:cubicBezTo>
                    <a:pt x="3302" y="3666"/>
                    <a:pt x="3146" y="3722"/>
                    <a:pt x="3033" y="3835"/>
                  </a:cubicBezTo>
                  <a:lnTo>
                    <a:pt x="1253" y="5614"/>
                  </a:lnTo>
                  <a:lnTo>
                    <a:pt x="1253" y="627"/>
                  </a:lnTo>
                  <a:cubicBezTo>
                    <a:pt x="1253" y="276"/>
                    <a:pt x="953" y="0"/>
                    <a:pt x="627"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7" name="Google Shape;632;p35">
            <a:extLst>
              <a:ext uri="{FF2B5EF4-FFF2-40B4-BE49-F238E27FC236}">
                <a16:creationId xmlns:a16="http://schemas.microsoft.com/office/drawing/2014/main" id="{495F3163-832C-2275-BB93-19F9418372F1}"/>
              </a:ext>
            </a:extLst>
          </p:cNvPr>
          <p:cNvSpPr txBox="1"/>
          <p:nvPr/>
        </p:nvSpPr>
        <p:spPr>
          <a:xfrm>
            <a:off x="6890257" y="4452032"/>
            <a:ext cx="2253743" cy="699905"/>
          </a:xfrm>
          <a:prstGeom prst="rect">
            <a:avLst/>
          </a:prstGeom>
          <a:noFill/>
          <a:ln>
            <a:noFill/>
          </a:ln>
        </p:spPr>
        <p:txBody>
          <a:bodyPr spcFirstLastPara="1" wrap="square" lIns="91425" tIns="91425" rIns="91425" bIns="91425" anchor="t" anchorCtr="0">
            <a:spAutoFit/>
          </a:bodyPr>
          <a:lstStyle/>
          <a:p>
            <a:pPr>
              <a:lnSpc>
                <a:spcPct val="115000"/>
              </a:lnSpc>
              <a:spcAft>
                <a:spcPts val="1000"/>
              </a:spcAft>
            </a:pPr>
            <a:r>
              <a:rPr lang="fr-FR" sz="1100" u="sng" dirty="0">
                <a:solidFill>
                  <a:srgbClr val="0070C0"/>
                </a:solidFill>
                <a:latin typeface="Times New Roman" panose="02020603050405020304" pitchFamily="18" charset="0"/>
                <a:cs typeface="Arial" panose="020B0604020202020204" pitchFamily="34" charset="0"/>
              </a:rPr>
              <a:t>Encadré par le formateur :</a:t>
            </a:r>
            <a:endParaRPr lang="en-150" sz="1100" u="sng" dirty="0">
              <a:solidFill>
                <a:srgbClr val="0070C0"/>
              </a:solidFill>
              <a:latin typeface="Times New Roman" panose="02020603050405020304" pitchFamily="18" charset="0"/>
              <a:cs typeface="Arial" panose="020B0604020202020204" pitchFamily="34" charset="0"/>
            </a:endParaRPr>
          </a:p>
          <a:p>
            <a:pPr>
              <a:lnSpc>
                <a:spcPts val="500"/>
              </a:lnSpc>
              <a:spcAft>
                <a:spcPts val="1000"/>
              </a:spcAft>
            </a:pPr>
            <a:r>
              <a:rPr lang="fr-FR" sz="1100" dirty="0">
                <a:effectLst/>
                <a:latin typeface="Times New Roman" panose="02020603050405020304" pitchFamily="18" charset="0"/>
                <a:ea typeface="Calibri" panose="020F0502020204030204" pitchFamily="34" charset="0"/>
                <a:cs typeface="Arial" panose="020B0604020202020204" pitchFamily="34" charset="0"/>
              </a:rPr>
              <a:t>AZEGGOUAR Mohamed Karim</a:t>
            </a:r>
            <a:endParaRPr lang="en-150"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8" name="Google Shape;627;p35">
            <a:extLst>
              <a:ext uri="{FF2B5EF4-FFF2-40B4-BE49-F238E27FC236}">
                <a16:creationId xmlns:a16="http://schemas.microsoft.com/office/drawing/2014/main" id="{9043712B-C8C2-36EE-99FA-CDF739EAEBCF}"/>
              </a:ext>
            </a:extLst>
          </p:cNvPr>
          <p:cNvSpPr/>
          <p:nvPr/>
        </p:nvSpPr>
        <p:spPr>
          <a:xfrm rot="5400000">
            <a:off x="691071" y="1021116"/>
            <a:ext cx="1079331" cy="2461473"/>
          </a:xfrm>
          <a:prstGeom prst="round2SameRect">
            <a:avLst>
              <a:gd name="adj1" fmla="val 50000"/>
              <a:gd name="adj2" fmla="val 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32;p35">
            <a:extLst>
              <a:ext uri="{FF2B5EF4-FFF2-40B4-BE49-F238E27FC236}">
                <a16:creationId xmlns:a16="http://schemas.microsoft.com/office/drawing/2014/main" id="{FA59F9B7-7A2E-DABA-1F9D-14D90D90D7A0}"/>
              </a:ext>
            </a:extLst>
          </p:cNvPr>
          <p:cNvSpPr txBox="1"/>
          <p:nvPr/>
        </p:nvSpPr>
        <p:spPr>
          <a:xfrm>
            <a:off x="34080" y="1676161"/>
            <a:ext cx="2094763" cy="1277371"/>
          </a:xfrm>
          <a:prstGeom prst="rect">
            <a:avLst/>
          </a:prstGeom>
          <a:noFill/>
          <a:ln>
            <a:noFill/>
          </a:ln>
        </p:spPr>
        <p:txBody>
          <a:bodyPr spcFirstLastPara="1" wrap="square" lIns="91425" tIns="91425" rIns="91425" bIns="91425" anchor="t" anchorCtr="0">
            <a:spAutoFit/>
          </a:bodyPr>
          <a:lstStyle/>
          <a:p>
            <a:pPr algn="ctr">
              <a:lnSpc>
                <a:spcPct val="115000"/>
              </a:lnSpc>
              <a:spcAft>
                <a:spcPts val="1000"/>
              </a:spcAft>
            </a:pPr>
            <a:r>
              <a:rPr lang="fr-FR" sz="1100" u="sng" dirty="0">
                <a:solidFill>
                  <a:srgbClr val="0070C0"/>
                </a:solidFill>
                <a:latin typeface="Times New Roman" panose="02020603050405020304" pitchFamily="18" charset="0"/>
                <a:cs typeface="Arial" panose="020B0604020202020204" pitchFamily="34" charset="0"/>
              </a:rPr>
              <a:t>Réaliser par l’équipe:</a:t>
            </a:r>
          </a:p>
          <a:p>
            <a:pPr algn="ctr">
              <a:lnSpc>
                <a:spcPts val="0"/>
              </a:lnSpc>
              <a:spcAft>
                <a:spcPts val="1000"/>
              </a:spcAft>
            </a:pPr>
            <a:endParaRPr lang="fr-FR" sz="1100" b="1" u="sng" dirty="0">
              <a:solidFill>
                <a:schemeClr val="tx1">
                  <a:lumMod val="95000"/>
                  <a:lumOff val="5000"/>
                </a:schemeClr>
              </a:solidFill>
              <a:effectLst/>
              <a:latin typeface="Times New Roman" panose="02020603050405020304" pitchFamily="18" charset="0"/>
              <a:ea typeface="Calibri" panose="020F0502020204030204" pitchFamily="34" charset="0"/>
              <a:cs typeface="Arial" panose="020B0604020202020204" pitchFamily="34" charset="0"/>
            </a:endParaRPr>
          </a:p>
          <a:p>
            <a:pPr algn="ctr">
              <a:lnSpc>
                <a:spcPts val="0"/>
              </a:lnSpc>
              <a:spcAft>
                <a:spcPts val="1000"/>
              </a:spcAft>
            </a:pPr>
            <a:r>
              <a:rPr lang="fr-FR" b="1" dirty="0">
                <a:solidFill>
                  <a:schemeClr val="tx1">
                    <a:lumMod val="95000"/>
                    <a:lumOff val="5000"/>
                  </a:schemeClr>
                </a:solidFill>
                <a:latin typeface="Times New Roman" panose="02020603050405020304" pitchFamily="18" charset="0"/>
                <a:ea typeface="Calibri" panose="020F0502020204030204" pitchFamily="34" charset="0"/>
                <a:cs typeface="Arial" panose="020B0604020202020204" pitchFamily="34" charset="0"/>
              </a:rPr>
              <a:t>CTRL+Z:</a:t>
            </a:r>
          </a:p>
          <a:p>
            <a:pPr lvl="2">
              <a:lnSpc>
                <a:spcPts val="0"/>
              </a:lnSpc>
              <a:spcAft>
                <a:spcPts val="1000"/>
              </a:spcAft>
            </a:pPr>
            <a:endParaRPr lang="en-150" b="1" dirty="0">
              <a:solidFill>
                <a:schemeClr val="tx1">
                  <a:lumMod val="95000"/>
                  <a:lumOff val="5000"/>
                </a:schemeClr>
              </a:solidFill>
              <a:effectLst/>
              <a:latin typeface="Calibri" panose="020F0502020204030204" pitchFamily="34" charset="0"/>
              <a:ea typeface="Calibri" panose="020F0502020204030204" pitchFamily="34" charset="0"/>
              <a:cs typeface="Arial" panose="020B0604020202020204" pitchFamily="34" charset="0"/>
            </a:endParaRPr>
          </a:p>
          <a:p>
            <a:pPr marL="171450" lvl="2" indent="-171450">
              <a:lnSpc>
                <a:spcPts val="0"/>
              </a:lnSpc>
              <a:spcAft>
                <a:spcPts val="1000"/>
              </a:spcAft>
              <a:buFont typeface="Arial" panose="020B0604020202020204" pitchFamily="34" charset="0"/>
              <a:buChar char="•"/>
            </a:pPr>
            <a:r>
              <a:rPr lang="fr-FR" sz="1100" dirty="0">
                <a:effectLst/>
                <a:latin typeface="Times New Roman" panose="02020603050405020304" pitchFamily="18" charset="0"/>
                <a:ea typeface="Calibri" panose="020F0502020204030204" pitchFamily="34" charset="0"/>
                <a:cs typeface="Arial" panose="020B0604020202020204" pitchFamily="34" charset="0"/>
              </a:rPr>
              <a:t>BOUDOUFT KAOUTAR</a:t>
            </a:r>
          </a:p>
          <a:p>
            <a:pPr marL="171450" lvl="2" indent="-171450">
              <a:lnSpc>
                <a:spcPts val="0"/>
              </a:lnSpc>
              <a:spcAft>
                <a:spcPts val="1000"/>
              </a:spcAft>
              <a:buFont typeface="Arial" panose="020B0604020202020204" pitchFamily="34" charset="0"/>
              <a:buChar char="•"/>
            </a:pPr>
            <a:endParaRPr lang="fr-FR" sz="1100" dirty="0">
              <a:effectLst/>
              <a:latin typeface="Times New Roman" panose="02020603050405020304" pitchFamily="18" charset="0"/>
              <a:ea typeface="Calibri" panose="020F0502020204030204" pitchFamily="34" charset="0"/>
              <a:cs typeface="Arial" panose="020B0604020202020204" pitchFamily="34" charset="0"/>
            </a:endParaRPr>
          </a:p>
          <a:p>
            <a:pPr marL="171450" lvl="2" indent="-171450">
              <a:lnSpc>
                <a:spcPts val="0"/>
              </a:lnSpc>
              <a:spcAft>
                <a:spcPts val="1000"/>
              </a:spcAft>
              <a:buFont typeface="Arial" panose="020B0604020202020204" pitchFamily="34" charset="0"/>
              <a:buChar char="•"/>
            </a:pPr>
            <a:r>
              <a:rPr lang="fr-FR" sz="1100" dirty="0">
                <a:latin typeface="Times New Roman" panose="02020603050405020304" pitchFamily="18" charset="0"/>
                <a:ea typeface="Calibri" panose="020F0502020204030204" pitchFamily="34" charset="0"/>
                <a:cs typeface="Arial" panose="020B0604020202020204" pitchFamily="34" charset="0"/>
              </a:rPr>
              <a:t>BENHADDOU NOUHAILA</a:t>
            </a:r>
            <a:endParaRPr lang="en-150"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2" name="TextBox 141">
            <a:extLst>
              <a:ext uri="{FF2B5EF4-FFF2-40B4-BE49-F238E27FC236}">
                <a16:creationId xmlns:a16="http://schemas.microsoft.com/office/drawing/2014/main" id="{DD841F95-1A31-CD2F-4352-0E05CC1C8802}"/>
              </a:ext>
            </a:extLst>
          </p:cNvPr>
          <p:cNvSpPr txBox="1"/>
          <p:nvPr/>
        </p:nvSpPr>
        <p:spPr>
          <a:xfrm>
            <a:off x="1094884" y="1058311"/>
            <a:ext cx="7146701" cy="324384"/>
          </a:xfrm>
          <a:prstGeom prst="rect">
            <a:avLst/>
          </a:prstGeom>
          <a:noFill/>
        </p:spPr>
        <p:txBody>
          <a:bodyPr wrap="square">
            <a:spAutoFit/>
          </a:bodyPr>
          <a:lstStyle/>
          <a:p>
            <a:pPr>
              <a:lnSpc>
                <a:spcPct val="115000"/>
              </a:lnSpc>
              <a:spcAft>
                <a:spcPts val="1000"/>
              </a:spcAft>
            </a:pPr>
            <a:r>
              <a:rPr lang="fr-FR" sz="1400" u="sng" dirty="0">
                <a:solidFill>
                  <a:srgbClr val="0070C0"/>
                </a:solidFill>
                <a:effectLst/>
                <a:latin typeface="Times New Roman" panose="02020603050405020304" pitchFamily="18" charset="0"/>
                <a:ea typeface="Calibri" panose="020F0502020204030204" pitchFamily="34" charset="0"/>
                <a:cs typeface="Arial" panose="020B0604020202020204" pitchFamily="34" charset="0"/>
              </a:rPr>
              <a:t>2</a:t>
            </a:r>
            <a:r>
              <a:rPr lang="fr-FR" sz="1400" u="sng" baseline="30000" dirty="0">
                <a:solidFill>
                  <a:srgbClr val="0070C0"/>
                </a:solidFill>
                <a:effectLst/>
                <a:latin typeface="Times New Roman" panose="02020603050405020304" pitchFamily="18" charset="0"/>
                <a:ea typeface="Calibri" panose="020F0502020204030204" pitchFamily="34" charset="0"/>
                <a:cs typeface="Arial" panose="020B0604020202020204" pitchFamily="34" charset="0"/>
              </a:rPr>
              <a:t>éme</a:t>
            </a:r>
            <a:r>
              <a:rPr lang="fr-FR" sz="1400" u="sng" dirty="0">
                <a:solidFill>
                  <a:srgbClr val="0070C0"/>
                </a:solidFill>
                <a:effectLst/>
                <a:latin typeface="Times New Roman" panose="02020603050405020304" pitchFamily="18" charset="0"/>
                <a:ea typeface="Calibri" panose="020F0502020204030204" pitchFamily="34" charset="0"/>
                <a:cs typeface="Arial" panose="020B0604020202020204" pitchFamily="34" charset="0"/>
              </a:rPr>
              <a:t>  année en techniques de développement MultiMedia  (TDM dernière promotion 2021/2022 )</a:t>
            </a:r>
            <a:endParaRPr lang="en-150" sz="11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3"/>
          <p:cNvSpPr/>
          <p:nvPr/>
        </p:nvSpPr>
        <p:spPr>
          <a:xfrm rot="10800000">
            <a:off x="409329" y="-7179"/>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872" name="Google Shape;872;p43"/>
          <p:cNvSpPr txBox="1">
            <a:spLocks noGrp="1"/>
          </p:cNvSpPr>
          <p:nvPr>
            <p:ph type="title"/>
          </p:nvPr>
        </p:nvSpPr>
        <p:spPr>
          <a:xfrm>
            <a:off x="200303" y="1722273"/>
            <a:ext cx="6317124" cy="1226701"/>
          </a:xfrm>
          <a:prstGeom prst="rect">
            <a:avLst/>
          </a:prstGeom>
        </p:spPr>
        <p:txBody>
          <a:bodyPr spcFirstLastPara="1" wrap="square" lIns="91425" tIns="91425" rIns="91425" bIns="91425" anchor="ctr" anchorCtr="0">
            <a:noAutofit/>
          </a:bodyPr>
          <a:lstStyle/>
          <a:p>
            <a:pPr algn="ctr"/>
            <a:r>
              <a:rPr lang="fr-FR" sz="3600" dirty="0">
                <a:solidFill>
                  <a:srgbClr val="000000"/>
                </a:solidFill>
                <a:effectLst>
                  <a:outerShdw blurRad="38100" dist="38100" dir="2700000" algn="tl">
                    <a:srgbClr val="000000">
                      <a:alpha val="43137"/>
                    </a:srgbClr>
                  </a:outerShdw>
                </a:effectLst>
                <a:latin typeface="Roboto" panose="02000000000000000000" pitchFamily="2" charset="0"/>
              </a:rPr>
              <a:t>Le modèle conceptuel de donnée (MCD)</a:t>
            </a:r>
            <a:endParaRPr lang="fr-MA" sz="3600" dirty="0">
              <a:solidFill>
                <a:srgbClr val="000000"/>
              </a:solidFill>
              <a:effectLst>
                <a:outerShdw blurRad="38100" dist="38100" dir="2700000" algn="tl">
                  <a:srgbClr val="000000">
                    <a:alpha val="43137"/>
                  </a:srgbClr>
                </a:outerShdw>
              </a:effectLst>
              <a:latin typeface="Roboto" panose="02000000000000000000" pitchFamily="2" charset="0"/>
            </a:endParaRPr>
          </a:p>
        </p:txBody>
      </p:sp>
      <p:sp>
        <p:nvSpPr>
          <p:cNvPr id="873" name="Google Shape;873;p43"/>
          <p:cNvSpPr txBox="1">
            <a:spLocks noGrp="1"/>
          </p:cNvSpPr>
          <p:nvPr>
            <p:ph type="title" idx="2"/>
          </p:nvPr>
        </p:nvSpPr>
        <p:spPr>
          <a:xfrm>
            <a:off x="409329" y="85821"/>
            <a:ext cx="1313700" cy="10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60" name="Google Shape;2074;p72">
            <a:extLst>
              <a:ext uri="{FF2B5EF4-FFF2-40B4-BE49-F238E27FC236}">
                <a16:creationId xmlns:a16="http://schemas.microsoft.com/office/drawing/2014/main" id="{B08FEF2E-B9D0-28A4-CC83-CC4B16F59C42}"/>
              </a:ext>
            </a:extLst>
          </p:cNvPr>
          <p:cNvGrpSpPr/>
          <p:nvPr/>
        </p:nvGrpSpPr>
        <p:grpSpPr>
          <a:xfrm flipH="1">
            <a:off x="6293906" y="1722273"/>
            <a:ext cx="1813704" cy="3417014"/>
            <a:chOff x="6457366" y="2022471"/>
            <a:chExt cx="1118630" cy="2564212"/>
          </a:xfrm>
        </p:grpSpPr>
        <p:sp>
          <p:nvSpPr>
            <p:cNvPr id="62" name="Google Shape;2076;p72">
              <a:extLst>
                <a:ext uri="{FF2B5EF4-FFF2-40B4-BE49-F238E27FC236}">
                  <a16:creationId xmlns:a16="http://schemas.microsoft.com/office/drawing/2014/main" id="{0649BB29-70DE-245A-477A-914B53AC4718}"/>
                </a:ext>
              </a:extLst>
            </p:cNvPr>
            <p:cNvSpPr/>
            <p:nvPr/>
          </p:nvSpPr>
          <p:spPr>
            <a:xfrm>
              <a:off x="6929757" y="4451015"/>
              <a:ext cx="124697" cy="108313"/>
            </a:xfrm>
            <a:custGeom>
              <a:avLst/>
              <a:gdLst/>
              <a:ahLst/>
              <a:cxnLst/>
              <a:rect l="l" t="t" r="r" b="b"/>
              <a:pathLst>
                <a:path w="2603" h="2261" extrusionOk="0">
                  <a:moveTo>
                    <a:pt x="2032" y="1"/>
                  </a:moveTo>
                  <a:lnTo>
                    <a:pt x="46" y="69"/>
                  </a:lnTo>
                  <a:lnTo>
                    <a:pt x="0" y="663"/>
                  </a:lnTo>
                  <a:lnTo>
                    <a:pt x="936" y="2260"/>
                  </a:lnTo>
                  <a:lnTo>
                    <a:pt x="2602" y="982"/>
                  </a:lnTo>
                  <a:lnTo>
                    <a:pt x="2351" y="663"/>
                  </a:lnTo>
                  <a:lnTo>
                    <a:pt x="2032"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77;p72">
              <a:extLst>
                <a:ext uri="{FF2B5EF4-FFF2-40B4-BE49-F238E27FC236}">
                  <a16:creationId xmlns:a16="http://schemas.microsoft.com/office/drawing/2014/main" id="{CE276EAB-667E-A160-7D80-A96E1AFB463A}"/>
                </a:ext>
              </a:extLst>
            </p:cNvPr>
            <p:cNvSpPr/>
            <p:nvPr/>
          </p:nvSpPr>
          <p:spPr>
            <a:xfrm>
              <a:off x="6915529" y="4481579"/>
              <a:ext cx="287622" cy="105104"/>
            </a:xfrm>
            <a:custGeom>
              <a:avLst/>
              <a:gdLst/>
              <a:ahLst/>
              <a:cxnLst/>
              <a:rect l="l" t="t" r="r" b="b"/>
              <a:pathLst>
                <a:path w="6004" h="2194" extrusionOk="0">
                  <a:moveTo>
                    <a:pt x="284" y="1"/>
                  </a:moveTo>
                  <a:cubicBezTo>
                    <a:pt x="257" y="1"/>
                    <a:pt x="229" y="26"/>
                    <a:pt x="229" y="70"/>
                  </a:cubicBezTo>
                  <a:lnTo>
                    <a:pt x="0" y="2193"/>
                  </a:lnTo>
                  <a:lnTo>
                    <a:pt x="5867" y="2193"/>
                  </a:lnTo>
                  <a:cubicBezTo>
                    <a:pt x="5935" y="2193"/>
                    <a:pt x="6004" y="2125"/>
                    <a:pt x="6004" y="2033"/>
                  </a:cubicBezTo>
                  <a:lnTo>
                    <a:pt x="6004" y="1577"/>
                  </a:lnTo>
                  <a:cubicBezTo>
                    <a:pt x="6004" y="1508"/>
                    <a:pt x="5958" y="1463"/>
                    <a:pt x="5912" y="1440"/>
                  </a:cubicBezTo>
                  <a:lnTo>
                    <a:pt x="2785" y="2"/>
                  </a:lnTo>
                  <a:cubicBezTo>
                    <a:pt x="2785" y="2"/>
                    <a:pt x="2781"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78;p72">
              <a:extLst>
                <a:ext uri="{FF2B5EF4-FFF2-40B4-BE49-F238E27FC236}">
                  <a16:creationId xmlns:a16="http://schemas.microsoft.com/office/drawing/2014/main" id="{9C373C7B-7D57-2AFC-8330-731FE85718A2}"/>
                </a:ext>
              </a:extLst>
            </p:cNvPr>
            <p:cNvSpPr/>
            <p:nvPr/>
          </p:nvSpPr>
          <p:spPr>
            <a:xfrm>
              <a:off x="6471594" y="4437889"/>
              <a:ext cx="124697" cy="121439"/>
            </a:xfrm>
            <a:custGeom>
              <a:avLst/>
              <a:gdLst/>
              <a:ahLst/>
              <a:cxnLst/>
              <a:rect l="l" t="t" r="r" b="b"/>
              <a:pathLst>
                <a:path w="2603" h="2535" extrusionOk="0">
                  <a:moveTo>
                    <a:pt x="206" y="1"/>
                  </a:moveTo>
                  <a:lnTo>
                    <a:pt x="0" y="937"/>
                  </a:lnTo>
                  <a:lnTo>
                    <a:pt x="936" y="2534"/>
                  </a:lnTo>
                  <a:lnTo>
                    <a:pt x="2602" y="1256"/>
                  </a:lnTo>
                  <a:lnTo>
                    <a:pt x="2351" y="937"/>
                  </a:lnTo>
                  <a:lnTo>
                    <a:pt x="2032" y="275"/>
                  </a:lnTo>
                  <a:lnTo>
                    <a:pt x="206"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79;p72">
              <a:extLst>
                <a:ext uri="{FF2B5EF4-FFF2-40B4-BE49-F238E27FC236}">
                  <a16:creationId xmlns:a16="http://schemas.microsoft.com/office/drawing/2014/main" id="{2EE8612D-5655-B7F8-D27F-8D5B3B33527F}"/>
                </a:ext>
              </a:extLst>
            </p:cNvPr>
            <p:cNvSpPr/>
            <p:nvPr/>
          </p:nvSpPr>
          <p:spPr>
            <a:xfrm>
              <a:off x="6457366" y="4481579"/>
              <a:ext cx="286520" cy="105104"/>
            </a:xfrm>
            <a:custGeom>
              <a:avLst/>
              <a:gdLst/>
              <a:ahLst/>
              <a:cxnLst/>
              <a:rect l="l" t="t" r="r" b="b"/>
              <a:pathLst>
                <a:path w="5981" h="2194" extrusionOk="0">
                  <a:moveTo>
                    <a:pt x="284" y="1"/>
                  </a:moveTo>
                  <a:cubicBezTo>
                    <a:pt x="257" y="1"/>
                    <a:pt x="229" y="26"/>
                    <a:pt x="229" y="70"/>
                  </a:cubicBezTo>
                  <a:lnTo>
                    <a:pt x="1" y="2193"/>
                  </a:lnTo>
                  <a:lnTo>
                    <a:pt x="5867" y="2193"/>
                  </a:lnTo>
                  <a:cubicBezTo>
                    <a:pt x="5935" y="2193"/>
                    <a:pt x="5981" y="2125"/>
                    <a:pt x="5981" y="2033"/>
                  </a:cubicBezTo>
                  <a:lnTo>
                    <a:pt x="5981" y="1577"/>
                  </a:lnTo>
                  <a:cubicBezTo>
                    <a:pt x="5981" y="1508"/>
                    <a:pt x="5958" y="1463"/>
                    <a:pt x="5912" y="1440"/>
                  </a:cubicBezTo>
                  <a:lnTo>
                    <a:pt x="2785" y="2"/>
                  </a:lnTo>
                  <a:cubicBezTo>
                    <a:pt x="2785" y="2"/>
                    <a:pt x="2782"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80;p72">
              <a:extLst>
                <a:ext uri="{FF2B5EF4-FFF2-40B4-BE49-F238E27FC236}">
                  <a16:creationId xmlns:a16="http://schemas.microsoft.com/office/drawing/2014/main" id="{03C502E3-9E51-54BC-7932-88001599C219}"/>
                </a:ext>
              </a:extLst>
            </p:cNvPr>
            <p:cNvSpPr/>
            <p:nvPr/>
          </p:nvSpPr>
          <p:spPr>
            <a:xfrm>
              <a:off x="6712125" y="2082209"/>
              <a:ext cx="240627" cy="246471"/>
            </a:xfrm>
            <a:custGeom>
              <a:avLst/>
              <a:gdLst/>
              <a:ahLst/>
              <a:cxnLst/>
              <a:rect l="l" t="t" r="r" b="b"/>
              <a:pathLst>
                <a:path w="5023" h="5145" extrusionOk="0">
                  <a:moveTo>
                    <a:pt x="3800" y="265"/>
                  </a:moveTo>
                  <a:cubicBezTo>
                    <a:pt x="3930" y="265"/>
                    <a:pt x="4061" y="300"/>
                    <a:pt x="4178" y="374"/>
                  </a:cubicBezTo>
                  <a:cubicBezTo>
                    <a:pt x="4429" y="534"/>
                    <a:pt x="4543" y="785"/>
                    <a:pt x="4543" y="1082"/>
                  </a:cubicBezTo>
                  <a:cubicBezTo>
                    <a:pt x="4451" y="620"/>
                    <a:pt x="4089" y="352"/>
                    <a:pt x="3675" y="352"/>
                  </a:cubicBezTo>
                  <a:cubicBezTo>
                    <a:pt x="3579" y="352"/>
                    <a:pt x="3479" y="367"/>
                    <a:pt x="3379" y="397"/>
                  </a:cubicBezTo>
                  <a:cubicBezTo>
                    <a:pt x="3501" y="312"/>
                    <a:pt x="3650" y="265"/>
                    <a:pt x="3800" y="265"/>
                  </a:cubicBezTo>
                  <a:close/>
                  <a:moveTo>
                    <a:pt x="754" y="4780"/>
                  </a:moveTo>
                  <a:cubicBezTo>
                    <a:pt x="846" y="4803"/>
                    <a:pt x="960" y="4848"/>
                    <a:pt x="1051" y="4962"/>
                  </a:cubicBezTo>
                  <a:lnTo>
                    <a:pt x="914" y="4871"/>
                  </a:lnTo>
                  <a:lnTo>
                    <a:pt x="754" y="4780"/>
                  </a:lnTo>
                  <a:close/>
                  <a:moveTo>
                    <a:pt x="3781" y="0"/>
                  </a:moveTo>
                  <a:cubicBezTo>
                    <a:pt x="3542" y="0"/>
                    <a:pt x="3309" y="82"/>
                    <a:pt x="3128" y="238"/>
                  </a:cubicBezTo>
                  <a:cubicBezTo>
                    <a:pt x="2968" y="374"/>
                    <a:pt x="937" y="922"/>
                    <a:pt x="298" y="1972"/>
                  </a:cubicBezTo>
                  <a:cubicBezTo>
                    <a:pt x="47" y="2703"/>
                    <a:pt x="1" y="3068"/>
                    <a:pt x="526" y="4757"/>
                  </a:cubicBezTo>
                  <a:lnTo>
                    <a:pt x="526" y="4780"/>
                  </a:lnTo>
                  <a:lnTo>
                    <a:pt x="1211" y="5145"/>
                  </a:lnTo>
                  <a:lnTo>
                    <a:pt x="1234" y="5099"/>
                  </a:lnTo>
                  <a:lnTo>
                    <a:pt x="1256" y="5076"/>
                  </a:lnTo>
                  <a:lnTo>
                    <a:pt x="1211" y="5031"/>
                  </a:lnTo>
                  <a:lnTo>
                    <a:pt x="1895" y="2794"/>
                  </a:lnTo>
                  <a:cubicBezTo>
                    <a:pt x="1966" y="2759"/>
                    <a:pt x="2326" y="2517"/>
                    <a:pt x="2622" y="2517"/>
                  </a:cubicBezTo>
                  <a:cubicBezTo>
                    <a:pt x="2707" y="2517"/>
                    <a:pt x="2788" y="2537"/>
                    <a:pt x="2854" y="2589"/>
                  </a:cubicBezTo>
                  <a:cubicBezTo>
                    <a:pt x="3115" y="2794"/>
                    <a:pt x="3392" y="2984"/>
                    <a:pt x="3634" y="2984"/>
                  </a:cubicBezTo>
                  <a:cubicBezTo>
                    <a:pt x="3688" y="2984"/>
                    <a:pt x="3740" y="2975"/>
                    <a:pt x="3790" y="2954"/>
                  </a:cubicBezTo>
                  <a:cubicBezTo>
                    <a:pt x="3927" y="2908"/>
                    <a:pt x="4018" y="2771"/>
                    <a:pt x="4110" y="2657"/>
                  </a:cubicBezTo>
                  <a:cubicBezTo>
                    <a:pt x="4292" y="2566"/>
                    <a:pt x="4406" y="2383"/>
                    <a:pt x="4475" y="2201"/>
                  </a:cubicBezTo>
                  <a:cubicBezTo>
                    <a:pt x="4886" y="1539"/>
                    <a:pt x="5023" y="580"/>
                    <a:pt x="4315" y="146"/>
                  </a:cubicBezTo>
                  <a:cubicBezTo>
                    <a:pt x="4147" y="48"/>
                    <a:pt x="3962" y="0"/>
                    <a:pt x="378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81;p72">
              <a:extLst>
                <a:ext uri="{FF2B5EF4-FFF2-40B4-BE49-F238E27FC236}">
                  <a16:creationId xmlns:a16="http://schemas.microsoft.com/office/drawing/2014/main" id="{E8C2FD33-62AF-EE42-F1CC-2A3A67C5A89F}"/>
                </a:ext>
              </a:extLst>
            </p:cNvPr>
            <p:cNvSpPr/>
            <p:nvPr/>
          </p:nvSpPr>
          <p:spPr>
            <a:xfrm>
              <a:off x="6642183" y="3251522"/>
              <a:ext cx="426498" cy="1207206"/>
            </a:xfrm>
            <a:custGeom>
              <a:avLst/>
              <a:gdLst/>
              <a:ahLst/>
              <a:cxnLst/>
              <a:rect l="l" t="t" r="r" b="b"/>
              <a:pathLst>
                <a:path w="8903" h="25200" extrusionOk="0">
                  <a:moveTo>
                    <a:pt x="7989" y="0"/>
                  </a:moveTo>
                  <a:lnTo>
                    <a:pt x="0" y="503"/>
                  </a:lnTo>
                  <a:cubicBezTo>
                    <a:pt x="3059" y="6529"/>
                    <a:pt x="5866" y="25200"/>
                    <a:pt x="5866" y="25200"/>
                  </a:cubicBezTo>
                  <a:lnTo>
                    <a:pt x="8400" y="25131"/>
                  </a:lnTo>
                  <a:cubicBezTo>
                    <a:pt x="8400" y="25131"/>
                    <a:pt x="8902" y="14015"/>
                    <a:pt x="8834" y="11527"/>
                  </a:cubicBezTo>
                  <a:cubicBezTo>
                    <a:pt x="8742" y="9016"/>
                    <a:pt x="7989" y="0"/>
                    <a:pt x="798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82;p72">
              <a:extLst>
                <a:ext uri="{FF2B5EF4-FFF2-40B4-BE49-F238E27FC236}">
                  <a16:creationId xmlns:a16="http://schemas.microsoft.com/office/drawing/2014/main" id="{68D04C50-4591-6B59-1893-7A42955B3E6C}"/>
                </a:ext>
              </a:extLst>
            </p:cNvPr>
            <p:cNvSpPr/>
            <p:nvPr/>
          </p:nvSpPr>
          <p:spPr>
            <a:xfrm>
              <a:off x="6467234" y="3251522"/>
              <a:ext cx="532560" cy="1213769"/>
            </a:xfrm>
            <a:custGeom>
              <a:avLst/>
              <a:gdLst/>
              <a:ahLst/>
              <a:cxnLst/>
              <a:rect l="l" t="t" r="r" b="b"/>
              <a:pathLst>
                <a:path w="11117" h="25337" extrusionOk="0">
                  <a:moveTo>
                    <a:pt x="11116" y="0"/>
                  </a:moveTo>
                  <a:lnTo>
                    <a:pt x="2808" y="229"/>
                  </a:lnTo>
                  <a:cubicBezTo>
                    <a:pt x="3013" y="3447"/>
                    <a:pt x="3538" y="8514"/>
                    <a:pt x="3378" y="11002"/>
                  </a:cubicBezTo>
                  <a:cubicBezTo>
                    <a:pt x="3333" y="11687"/>
                    <a:pt x="3218" y="12326"/>
                    <a:pt x="3059" y="12965"/>
                  </a:cubicBezTo>
                  <a:lnTo>
                    <a:pt x="0" y="25314"/>
                  </a:lnTo>
                  <a:lnTo>
                    <a:pt x="2945" y="25337"/>
                  </a:lnTo>
                  <a:cubicBezTo>
                    <a:pt x="2945" y="25337"/>
                    <a:pt x="6711" y="17142"/>
                    <a:pt x="8126" y="12851"/>
                  </a:cubicBezTo>
                  <a:cubicBezTo>
                    <a:pt x="9906" y="7510"/>
                    <a:pt x="11116" y="1"/>
                    <a:pt x="1111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83;p72">
              <a:extLst>
                <a:ext uri="{FF2B5EF4-FFF2-40B4-BE49-F238E27FC236}">
                  <a16:creationId xmlns:a16="http://schemas.microsoft.com/office/drawing/2014/main" id="{E01F6D60-D3F1-83E4-8432-F656B1409939}"/>
                </a:ext>
              </a:extLst>
            </p:cNvPr>
            <p:cNvSpPr/>
            <p:nvPr/>
          </p:nvSpPr>
          <p:spPr>
            <a:xfrm>
              <a:off x="6789252" y="2290404"/>
              <a:ext cx="726623" cy="456870"/>
            </a:xfrm>
            <a:custGeom>
              <a:avLst/>
              <a:gdLst/>
              <a:ahLst/>
              <a:cxnLst/>
              <a:rect l="l" t="t" r="r" b="b"/>
              <a:pathLst>
                <a:path w="15168" h="9537" extrusionOk="0">
                  <a:moveTo>
                    <a:pt x="14802" y="0"/>
                  </a:moveTo>
                  <a:cubicBezTo>
                    <a:pt x="12862" y="23"/>
                    <a:pt x="9986" y="160"/>
                    <a:pt x="10169" y="639"/>
                  </a:cubicBezTo>
                  <a:cubicBezTo>
                    <a:pt x="10306" y="1027"/>
                    <a:pt x="9256" y="6026"/>
                    <a:pt x="9256" y="6026"/>
                  </a:cubicBezTo>
                  <a:cubicBezTo>
                    <a:pt x="6219" y="4987"/>
                    <a:pt x="4276" y="4746"/>
                    <a:pt x="3039" y="4746"/>
                  </a:cubicBezTo>
                  <a:cubicBezTo>
                    <a:pt x="2184" y="4746"/>
                    <a:pt x="1666" y="4861"/>
                    <a:pt x="1358" y="4908"/>
                  </a:cubicBezTo>
                  <a:cubicBezTo>
                    <a:pt x="605" y="5044"/>
                    <a:pt x="719" y="5843"/>
                    <a:pt x="719" y="5843"/>
                  </a:cubicBezTo>
                  <a:cubicBezTo>
                    <a:pt x="1" y="7921"/>
                    <a:pt x="7576" y="9537"/>
                    <a:pt x="10359" y="9537"/>
                  </a:cubicBezTo>
                  <a:cubicBezTo>
                    <a:pt x="10847" y="9537"/>
                    <a:pt x="11187" y="9487"/>
                    <a:pt x="11310" y="9381"/>
                  </a:cubicBezTo>
                  <a:cubicBezTo>
                    <a:pt x="12155" y="8674"/>
                    <a:pt x="11584" y="1690"/>
                    <a:pt x="11584" y="1689"/>
                  </a:cubicBezTo>
                  <a:lnTo>
                    <a:pt x="11584" y="1689"/>
                  </a:lnTo>
                  <a:cubicBezTo>
                    <a:pt x="11595" y="1744"/>
                    <a:pt x="11642" y="1770"/>
                    <a:pt x="11727" y="1770"/>
                  </a:cubicBezTo>
                  <a:cubicBezTo>
                    <a:pt x="11999" y="1770"/>
                    <a:pt x="12653" y="1507"/>
                    <a:pt x="13730" y="1073"/>
                  </a:cubicBezTo>
                  <a:cubicBezTo>
                    <a:pt x="14072" y="936"/>
                    <a:pt x="15168" y="0"/>
                    <a:pt x="14802" y="0"/>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84;p72">
              <a:extLst>
                <a:ext uri="{FF2B5EF4-FFF2-40B4-BE49-F238E27FC236}">
                  <a16:creationId xmlns:a16="http://schemas.microsoft.com/office/drawing/2014/main" id="{90C19C34-EE93-9EAC-430E-451EF85C2DC0}"/>
                </a:ext>
              </a:extLst>
            </p:cNvPr>
            <p:cNvSpPr/>
            <p:nvPr/>
          </p:nvSpPr>
          <p:spPr>
            <a:xfrm>
              <a:off x="6764150" y="2345064"/>
              <a:ext cx="665353" cy="475649"/>
            </a:xfrm>
            <a:custGeom>
              <a:avLst/>
              <a:gdLst/>
              <a:ahLst/>
              <a:cxnLst/>
              <a:rect l="l" t="t" r="r" b="b"/>
              <a:pathLst>
                <a:path w="13889" h="9929" extrusionOk="0">
                  <a:moveTo>
                    <a:pt x="10373" y="0"/>
                  </a:moveTo>
                  <a:lnTo>
                    <a:pt x="9848" y="4657"/>
                  </a:lnTo>
                  <a:lnTo>
                    <a:pt x="7726" y="4155"/>
                  </a:lnTo>
                  <a:cubicBezTo>
                    <a:pt x="7726" y="4155"/>
                    <a:pt x="4590" y="3364"/>
                    <a:pt x="2323" y="3364"/>
                  </a:cubicBezTo>
                  <a:cubicBezTo>
                    <a:pt x="1018" y="3364"/>
                    <a:pt x="0" y="3626"/>
                    <a:pt x="33" y="4451"/>
                  </a:cubicBezTo>
                  <a:cubicBezTo>
                    <a:pt x="113" y="6429"/>
                    <a:pt x="8797" y="9929"/>
                    <a:pt x="11589" y="9929"/>
                  </a:cubicBezTo>
                  <a:cubicBezTo>
                    <a:pt x="11987" y="9929"/>
                    <a:pt x="12265" y="9858"/>
                    <a:pt x="12382" y="9701"/>
                  </a:cubicBezTo>
                  <a:cubicBezTo>
                    <a:pt x="13888" y="7692"/>
                    <a:pt x="12245" y="822"/>
                    <a:pt x="12245" y="822"/>
                  </a:cubicBezTo>
                  <a:lnTo>
                    <a:pt x="10373" y="0"/>
                  </a:ln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85;p72">
              <a:extLst>
                <a:ext uri="{FF2B5EF4-FFF2-40B4-BE49-F238E27FC236}">
                  <a16:creationId xmlns:a16="http://schemas.microsoft.com/office/drawing/2014/main" id="{257DBF34-990E-7E06-0605-15C9AA165438}"/>
                </a:ext>
              </a:extLst>
            </p:cNvPr>
            <p:cNvSpPr/>
            <p:nvPr/>
          </p:nvSpPr>
          <p:spPr>
            <a:xfrm>
              <a:off x="6485822" y="2479533"/>
              <a:ext cx="571890" cy="848589"/>
            </a:xfrm>
            <a:custGeom>
              <a:avLst/>
              <a:gdLst/>
              <a:ahLst/>
              <a:cxnLst/>
              <a:rect l="l" t="t" r="r" b="b"/>
              <a:pathLst>
                <a:path w="11938" h="17714" extrusionOk="0">
                  <a:moveTo>
                    <a:pt x="5318" y="1"/>
                  </a:moveTo>
                  <a:lnTo>
                    <a:pt x="4451" y="412"/>
                  </a:lnTo>
                  <a:cubicBezTo>
                    <a:pt x="4451" y="412"/>
                    <a:pt x="502" y="823"/>
                    <a:pt x="251" y="4087"/>
                  </a:cubicBezTo>
                  <a:cubicBezTo>
                    <a:pt x="0" y="7351"/>
                    <a:pt x="2032" y="17553"/>
                    <a:pt x="2032" y="17553"/>
                  </a:cubicBezTo>
                  <a:lnTo>
                    <a:pt x="11938" y="17713"/>
                  </a:lnTo>
                  <a:lnTo>
                    <a:pt x="11390" y="4840"/>
                  </a:lnTo>
                  <a:cubicBezTo>
                    <a:pt x="11344" y="4018"/>
                    <a:pt x="11093" y="3219"/>
                    <a:pt x="10637" y="2512"/>
                  </a:cubicBezTo>
                  <a:cubicBezTo>
                    <a:pt x="10226" y="1873"/>
                    <a:pt x="9747" y="1142"/>
                    <a:pt x="9473" y="1096"/>
                  </a:cubicBezTo>
                  <a:lnTo>
                    <a:pt x="5318"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086;p72">
              <a:extLst>
                <a:ext uri="{FF2B5EF4-FFF2-40B4-BE49-F238E27FC236}">
                  <a16:creationId xmlns:a16="http://schemas.microsoft.com/office/drawing/2014/main" id="{D0B5FC34-387A-E7C3-28A0-38A88EA04491}"/>
                </a:ext>
              </a:extLst>
            </p:cNvPr>
            <p:cNvSpPr/>
            <p:nvPr/>
          </p:nvSpPr>
          <p:spPr>
            <a:xfrm>
              <a:off x="6738377" y="2339602"/>
              <a:ext cx="134565" cy="215429"/>
            </a:xfrm>
            <a:custGeom>
              <a:avLst/>
              <a:gdLst/>
              <a:ahLst/>
              <a:cxnLst/>
              <a:rect l="l" t="t" r="r" b="b"/>
              <a:pathLst>
                <a:path w="2809" h="4497" extrusionOk="0">
                  <a:moveTo>
                    <a:pt x="777" y="0"/>
                  </a:moveTo>
                  <a:cubicBezTo>
                    <a:pt x="777" y="0"/>
                    <a:pt x="503" y="206"/>
                    <a:pt x="457" y="274"/>
                  </a:cubicBezTo>
                  <a:cubicBezTo>
                    <a:pt x="434" y="365"/>
                    <a:pt x="412" y="365"/>
                    <a:pt x="412" y="365"/>
                  </a:cubicBezTo>
                  <a:lnTo>
                    <a:pt x="1" y="2922"/>
                  </a:lnTo>
                  <a:lnTo>
                    <a:pt x="2466" y="4497"/>
                  </a:lnTo>
                  <a:lnTo>
                    <a:pt x="2808" y="3515"/>
                  </a:lnTo>
                  <a:lnTo>
                    <a:pt x="2626" y="1689"/>
                  </a:lnTo>
                  <a:lnTo>
                    <a:pt x="777" y="0"/>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87;p72">
              <a:extLst>
                <a:ext uri="{FF2B5EF4-FFF2-40B4-BE49-F238E27FC236}">
                  <a16:creationId xmlns:a16="http://schemas.microsoft.com/office/drawing/2014/main" id="{ABCD4A6B-0768-48A2-A496-170A67F819A6}"/>
                </a:ext>
              </a:extLst>
            </p:cNvPr>
            <p:cNvSpPr/>
            <p:nvPr/>
          </p:nvSpPr>
          <p:spPr>
            <a:xfrm>
              <a:off x="6999028" y="2574241"/>
              <a:ext cx="372222" cy="475936"/>
            </a:xfrm>
            <a:custGeom>
              <a:avLst/>
              <a:gdLst/>
              <a:ahLst/>
              <a:cxnLst/>
              <a:rect l="l" t="t" r="r" b="b"/>
              <a:pathLst>
                <a:path w="7770" h="9935" extrusionOk="0">
                  <a:moveTo>
                    <a:pt x="7556" y="1"/>
                  </a:moveTo>
                  <a:cubicBezTo>
                    <a:pt x="7538" y="1"/>
                    <a:pt x="7520" y="4"/>
                    <a:pt x="7502" y="10"/>
                  </a:cubicBezTo>
                  <a:lnTo>
                    <a:pt x="3005" y="1950"/>
                  </a:lnTo>
                  <a:cubicBezTo>
                    <a:pt x="2640" y="2110"/>
                    <a:pt x="2366" y="2429"/>
                    <a:pt x="2229" y="2817"/>
                  </a:cubicBezTo>
                  <a:lnTo>
                    <a:pt x="38" y="9710"/>
                  </a:lnTo>
                  <a:cubicBezTo>
                    <a:pt x="1" y="9822"/>
                    <a:pt x="85" y="9934"/>
                    <a:pt x="192" y="9934"/>
                  </a:cubicBezTo>
                  <a:cubicBezTo>
                    <a:pt x="216" y="9934"/>
                    <a:pt x="241" y="9928"/>
                    <a:pt x="266" y="9916"/>
                  </a:cubicBezTo>
                  <a:lnTo>
                    <a:pt x="4786" y="7816"/>
                  </a:lnTo>
                  <a:cubicBezTo>
                    <a:pt x="5128" y="7656"/>
                    <a:pt x="5379" y="7359"/>
                    <a:pt x="5493" y="6994"/>
                  </a:cubicBezTo>
                  <a:lnTo>
                    <a:pt x="7730" y="238"/>
                  </a:lnTo>
                  <a:cubicBezTo>
                    <a:pt x="7770" y="119"/>
                    <a:pt x="7672" y="1"/>
                    <a:pt x="7556" y="1"/>
                  </a:cubicBezTo>
                  <a:close/>
                </a:path>
              </a:pathLst>
            </a:custGeom>
            <a:solidFill>
              <a:schemeClr val="tx2">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88;p72">
              <a:extLst>
                <a:ext uri="{FF2B5EF4-FFF2-40B4-BE49-F238E27FC236}">
                  <a16:creationId xmlns:a16="http://schemas.microsoft.com/office/drawing/2014/main" id="{484873D3-7EA0-F46C-271C-B8D3E0CCB529}"/>
                </a:ext>
              </a:extLst>
            </p:cNvPr>
            <p:cNvSpPr/>
            <p:nvPr/>
          </p:nvSpPr>
          <p:spPr>
            <a:xfrm>
              <a:off x="7017615" y="2593499"/>
              <a:ext cx="371024" cy="476319"/>
            </a:xfrm>
            <a:custGeom>
              <a:avLst/>
              <a:gdLst/>
              <a:ahLst/>
              <a:cxnLst/>
              <a:rect l="l" t="t" r="r" b="b"/>
              <a:pathLst>
                <a:path w="7745" h="9943" extrusionOk="0">
                  <a:moveTo>
                    <a:pt x="7553" y="0"/>
                  </a:moveTo>
                  <a:cubicBezTo>
                    <a:pt x="7529" y="0"/>
                    <a:pt x="7504" y="6"/>
                    <a:pt x="7479" y="19"/>
                  </a:cubicBezTo>
                  <a:lnTo>
                    <a:pt x="2982" y="1959"/>
                  </a:lnTo>
                  <a:cubicBezTo>
                    <a:pt x="2617" y="2118"/>
                    <a:pt x="2343" y="2415"/>
                    <a:pt x="2229" y="2803"/>
                  </a:cubicBezTo>
                  <a:lnTo>
                    <a:pt x="38" y="9696"/>
                  </a:lnTo>
                  <a:cubicBezTo>
                    <a:pt x="1" y="9827"/>
                    <a:pt x="86" y="9943"/>
                    <a:pt x="193" y="9943"/>
                  </a:cubicBezTo>
                  <a:cubicBezTo>
                    <a:pt x="216" y="9943"/>
                    <a:pt x="241" y="9937"/>
                    <a:pt x="266" y="9925"/>
                  </a:cubicBezTo>
                  <a:lnTo>
                    <a:pt x="4763" y="7802"/>
                  </a:lnTo>
                  <a:cubicBezTo>
                    <a:pt x="5105" y="7642"/>
                    <a:pt x="5379" y="7345"/>
                    <a:pt x="5493" y="7003"/>
                  </a:cubicBezTo>
                  <a:lnTo>
                    <a:pt x="7707" y="224"/>
                  </a:lnTo>
                  <a:cubicBezTo>
                    <a:pt x="7744" y="112"/>
                    <a:pt x="7660" y="0"/>
                    <a:pt x="755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089;p72">
              <a:extLst>
                <a:ext uri="{FF2B5EF4-FFF2-40B4-BE49-F238E27FC236}">
                  <a16:creationId xmlns:a16="http://schemas.microsoft.com/office/drawing/2014/main" id="{12ACE4EF-AAAC-39F2-4A16-3D094C899FF9}"/>
                </a:ext>
              </a:extLst>
            </p:cNvPr>
            <p:cNvSpPr/>
            <p:nvPr/>
          </p:nvSpPr>
          <p:spPr>
            <a:xfrm>
              <a:off x="6566733" y="2758388"/>
              <a:ext cx="614573" cy="429373"/>
            </a:xfrm>
            <a:custGeom>
              <a:avLst/>
              <a:gdLst/>
              <a:ahLst/>
              <a:cxnLst/>
              <a:rect l="l" t="t" r="r" b="b"/>
              <a:pathLst>
                <a:path w="12829" h="8963" extrusionOk="0">
                  <a:moveTo>
                    <a:pt x="3470" y="0"/>
                  </a:moveTo>
                  <a:lnTo>
                    <a:pt x="0" y="2716"/>
                  </a:lnTo>
                  <a:lnTo>
                    <a:pt x="2602" y="7784"/>
                  </a:lnTo>
                  <a:cubicBezTo>
                    <a:pt x="2961" y="8382"/>
                    <a:pt x="3425" y="8963"/>
                    <a:pt x="4039" y="8963"/>
                  </a:cubicBezTo>
                  <a:cubicBezTo>
                    <a:pt x="4127" y="8963"/>
                    <a:pt x="4219" y="8951"/>
                    <a:pt x="4314" y="8925"/>
                  </a:cubicBezTo>
                  <a:cubicBezTo>
                    <a:pt x="6916" y="8240"/>
                    <a:pt x="12006" y="2648"/>
                    <a:pt x="12235" y="2420"/>
                  </a:cubicBezTo>
                  <a:cubicBezTo>
                    <a:pt x="12394" y="2306"/>
                    <a:pt x="12828" y="1826"/>
                    <a:pt x="12805" y="1758"/>
                  </a:cubicBezTo>
                  <a:cubicBezTo>
                    <a:pt x="12805" y="1747"/>
                    <a:pt x="12799" y="1742"/>
                    <a:pt x="12788" y="1742"/>
                  </a:cubicBezTo>
                  <a:cubicBezTo>
                    <a:pt x="12710" y="1742"/>
                    <a:pt x="12400" y="1967"/>
                    <a:pt x="12373" y="1967"/>
                  </a:cubicBezTo>
                  <a:cubicBezTo>
                    <a:pt x="12371" y="1967"/>
                    <a:pt x="12370" y="1966"/>
                    <a:pt x="12372" y="1963"/>
                  </a:cubicBezTo>
                  <a:cubicBezTo>
                    <a:pt x="12394" y="1918"/>
                    <a:pt x="12782" y="1644"/>
                    <a:pt x="12760" y="1507"/>
                  </a:cubicBezTo>
                  <a:cubicBezTo>
                    <a:pt x="12753" y="1487"/>
                    <a:pt x="12737" y="1479"/>
                    <a:pt x="12715" y="1479"/>
                  </a:cubicBezTo>
                  <a:cubicBezTo>
                    <a:pt x="12580" y="1479"/>
                    <a:pt x="12208" y="1781"/>
                    <a:pt x="12189" y="1781"/>
                  </a:cubicBezTo>
                  <a:cubicBezTo>
                    <a:pt x="12166" y="1758"/>
                    <a:pt x="12645" y="1393"/>
                    <a:pt x="12623" y="1256"/>
                  </a:cubicBezTo>
                  <a:cubicBezTo>
                    <a:pt x="12619" y="1228"/>
                    <a:pt x="12599" y="1217"/>
                    <a:pt x="12568" y="1217"/>
                  </a:cubicBezTo>
                  <a:cubicBezTo>
                    <a:pt x="12421" y="1217"/>
                    <a:pt x="12025" y="1484"/>
                    <a:pt x="12006" y="1484"/>
                  </a:cubicBezTo>
                  <a:cubicBezTo>
                    <a:pt x="11983" y="1461"/>
                    <a:pt x="12189" y="1256"/>
                    <a:pt x="12349" y="1050"/>
                  </a:cubicBezTo>
                  <a:cubicBezTo>
                    <a:pt x="12531" y="868"/>
                    <a:pt x="12349" y="868"/>
                    <a:pt x="12349" y="868"/>
                  </a:cubicBezTo>
                  <a:lnTo>
                    <a:pt x="10317" y="2374"/>
                  </a:lnTo>
                  <a:cubicBezTo>
                    <a:pt x="10066" y="2328"/>
                    <a:pt x="10226" y="2237"/>
                    <a:pt x="10272" y="2100"/>
                  </a:cubicBezTo>
                  <a:lnTo>
                    <a:pt x="10545" y="1256"/>
                  </a:lnTo>
                  <a:lnTo>
                    <a:pt x="10545" y="1256"/>
                  </a:lnTo>
                  <a:cubicBezTo>
                    <a:pt x="10545" y="1256"/>
                    <a:pt x="9906" y="1781"/>
                    <a:pt x="9792" y="2192"/>
                  </a:cubicBezTo>
                  <a:cubicBezTo>
                    <a:pt x="9701" y="2397"/>
                    <a:pt x="9724" y="2945"/>
                    <a:pt x="9724" y="2945"/>
                  </a:cubicBezTo>
                  <a:lnTo>
                    <a:pt x="6528" y="4908"/>
                  </a:lnTo>
                  <a:cubicBezTo>
                    <a:pt x="6345" y="5020"/>
                    <a:pt x="6198" y="5091"/>
                    <a:pt x="6080" y="5091"/>
                  </a:cubicBezTo>
                  <a:cubicBezTo>
                    <a:pt x="5932" y="5091"/>
                    <a:pt x="5828" y="4981"/>
                    <a:pt x="5752" y="4702"/>
                  </a:cubicBezTo>
                  <a:cubicBezTo>
                    <a:pt x="5319" y="3127"/>
                    <a:pt x="3492" y="46"/>
                    <a:pt x="3470" y="0"/>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90;p72">
              <a:extLst>
                <a:ext uri="{FF2B5EF4-FFF2-40B4-BE49-F238E27FC236}">
                  <a16:creationId xmlns:a16="http://schemas.microsoft.com/office/drawing/2014/main" id="{5349E148-C882-6387-EFF1-6A024F2ED3B5}"/>
                </a:ext>
              </a:extLst>
            </p:cNvPr>
            <p:cNvSpPr/>
            <p:nvPr/>
          </p:nvSpPr>
          <p:spPr>
            <a:xfrm>
              <a:off x="6458468" y="2535917"/>
              <a:ext cx="602549" cy="670287"/>
            </a:xfrm>
            <a:custGeom>
              <a:avLst/>
              <a:gdLst/>
              <a:ahLst/>
              <a:cxnLst/>
              <a:rect l="l" t="t" r="r" b="b"/>
              <a:pathLst>
                <a:path w="12578" h="13992" extrusionOk="0">
                  <a:moveTo>
                    <a:pt x="2807" y="0"/>
                  </a:moveTo>
                  <a:cubicBezTo>
                    <a:pt x="2531" y="0"/>
                    <a:pt x="2226" y="83"/>
                    <a:pt x="1895" y="285"/>
                  </a:cubicBezTo>
                  <a:cubicBezTo>
                    <a:pt x="1" y="1472"/>
                    <a:pt x="1712" y="6972"/>
                    <a:pt x="2466" y="8365"/>
                  </a:cubicBezTo>
                  <a:cubicBezTo>
                    <a:pt x="3105" y="9506"/>
                    <a:pt x="3858" y="11766"/>
                    <a:pt x="4885" y="13249"/>
                  </a:cubicBezTo>
                  <a:cubicBezTo>
                    <a:pt x="5242" y="13762"/>
                    <a:pt x="5919" y="13992"/>
                    <a:pt x="6625" y="13992"/>
                  </a:cubicBezTo>
                  <a:cubicBezTo>
                    <a:pt x="7366" y="13992"/>
                    <a:pt x="8138" y="13739"/>
                    <a:pt x="8606" y="13295"/>
                  </a:cubicBezTo>
                  <a:lnTo>
                    <a:pt x="12577" y="9483"/>
                  </a:lnTo>
                  <a:lnTo>
                    <a:pt x="11641" y="7680"/>
                  </a:lnTo>
                  <a:lnTo>
                    <a:pt x="8332" y="9118"/>
                  </a:lnTo>
                  <a:lnTo>
                    <a:pt x="4817" y="1905"/>
                  </a:lnTo>
                  <a:cubicBezTo>
                    <a:pt x="4817" y="1905"/>
                    <a:pt x="4130" y="0"/>
                    <a:pt x="2807" y="0"/>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91;p72">
              <a:extLst>
                <a:ext uri="{FF2B5EF4-FFF2-40B4-BE49-F238E27FC236}">
                  <a16:creationId xmlns:a16="http://schemas.microsoft.com/office/drawing/2014/main" id="{CF3A0E6F-5355-998F-E724-88BFF4BA1DDD}"/>
                </a:ext>
              </a:extLst>
            </p:cNvPr>
            <p:cNvSpPr/>
            <p:nvPr/>
          </p:nvSpPr>
          <p:spPr>
            <a:xfrm>
              <a:off x="6727454" y="2191959"/>
              <a:ext cx="196890" cy="232627"/>
            </a:xfrm>
            <a:custGeom>
              <a:avLst/>
              <a:gdLst/>
              <a:ahLst/>
              <a:cxnLst/>
              <a:rect l="l" t="t" r="r" b="b"/>
              <a:pathLst>
                <a:path w="4110" h="4856" extrusionOk="0">
                  <a:moveTo>
                    <a:pt x="3926" y="1"/>
                  </a:moveTo>
                  <a:lnTo>
                    <a:pt x="3926" y="1"/>
                  </a:lnTo>
                  <a:cubicBezTo>
                    <a:pt x="3926" y="1"/>
                    <a:pt x="3744" y="389"/>
                    <a:pt x="3470" y="480"/>
                  </a:cubicBezTo>
                  <a:cubicBezTo>
                    <a:pt x="3439" y="490"/>
                    <a:pt x="3407" y="494"/>
                    <a:pt x="3373" y="494"/>
                  </a:cubicBezTo>
                  <a:cubicBezTo>
                    <a:pt x="3080" y="494"/>
                    <a:pt x="2684" y="174"/>
                    <a:pt x="2397" y="92"/>
                  </a:cubicBezTo>
                  <a:cubicBezTo>
                    <a:pt x="2309" y="68"/>
                    <a:pt x="2190" y="30"/>
                    <a:pt x="2060" y="30"/>
                  </a:cubicBezTo>
                  <a:cubicBezTo>
                    <a:pt x="1817" y="30"/>
                    <a:pt x="1532" y="161"/>
                    <a:pt x="1324" y="754"/>
                  </a:cubicBezTo>
                  <a:cubicBezTo>
                    <a:pt x="1187" y="1165"/>
                    <a:pt x="959" y="2124"/>
                    <a:pt x="822" y="2466"/>
                  </a:cubicBezTo>
                  <a:cubicBezTo>
                    <a:pt x="807" y="2510"/>
                    <a:pt x="774" y="2535"/>
                    <a:pt x="739" y="2535"/>
                  </a:cubicBezTo>
                  <a:cubicBezTo>
                    <a:pt x="720" y="2535"/>
                    <a:pt x="701" y="2528"/>
                    <a:pt x="685" y="2512"/>
                  </a:cubicBezTo>
                  <a:cubicBezTo>
                    <a:pt x="618" y="2433"/>
                    <a:pt x="512" y="2343"/>
                    <a:pt x="408" y="2343"/>
                  </a:cubicBezTo>
                  <a:cubicBezTo>
                    <a:pt x="300" y="2343"/>
                    <a:pt x="195" y="2439"/>
                    <a:pt x="137" y="2740"/>
                  </a:cubicBezTo>
                  <a:cubicBezTo>
                    <a:pt x="1" y="3539"/>
                    <a:pt x="822" y="3402"/>
                    <a:pt x="891" y="3516"/>
                  </a:cubicBezTo>
                  <a:cubicBezTo>
                    <a:pt x="1028" y="3721"/>
                    <a:pt x="1461" y="4452"/>
                    <a:pt x="2100" y="4748"/>
                  </a:cubicBezTo>
                  <a:cubicBezTo>
                    <a:pt x="2258" y="4813"/>
                    <a:pt x="2445" y="4855"/>
                    <a:pt x="2641" y="4855"/>
                  </a:cubicBezTo>
                  <a:cubicBezTo>
                    <a:pt x="2929" y="4855"/>
                    <a:pt x="3235" y="4765"/>
                    <a:pt x="3493" y="4520"/>
                  </a:cubicBezTo>
                  <a:cubicBezTo>
                    <a:pt x="3926" y="4109"/>
                    <a:pt x="4109" y="4406"/>
                    <a:pt x="3926" y="1"/>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92;p72">
              <a:extLst>
                <a:ext uri="{FF2B5EF4-FFF2-40B4-BE49-F238E27FC236}">
                  <a16:creationId xmlns:a16="http://schemas.microsoft.com/office/drawing/2014/main" id="{5D1A199E-D341-F8F9-F3C4-28B62BA3CD52}"/>
                </a:ext>
              </a:extLst>
            </p:cNvPr>
            <p:cNvSpPr/>
            <p:nvPr/>
          </p:nvSpPr>
          <p:spPr>
            <a:xfrm>
              <a:off x="6707765" y="2442359"/>
              <a:ext cx="152050" cy="180458"/>
            </a:xfrm>
            <a:custGeom>
              <a:avLst/>
              <a:gdLst/>
              <a:ahLst/>
              <a:cxnLst/>
              <a:rect l="l" t="t" r="r" b="b"/>
              <a:pathLst>
                <a:path w="3174" h="3767" extrusionOk="0">
                  <a:moveTo>
                    <a:pt x="777" y="1"/>
                  </a:moveTo>
                  <a:lnTo>
                    <a:pt x="1" y="959"/>
                  </a:lnTo>
                  <a:lnTo>
                    <a:pt x="3128" y="3767"/>
                  </a:lnTo>
                  <a:lnTo>
                    <a:pt x="3173" y="1804"/>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93;p72">
              <a:extLst>
                <a:ext uri="{FF2B5EF4-FFF2-40B4-BE49-F238E27FC236}">
                  <a16:creationId xmlns:a16="http://schemas.microsoft.com/office/drawing/2014/main" id="{9CBBFBB8-FD79-9609-6E33-397094D46CD0}"/>
                </a:ext>
              </a:extLst>
            </p:cNvPr>
            <p:cNvSpPr/>
            <p:nvPr/>
          </p:nvSpPr>
          <p:spPr>
            <a:xfrm>
              <a:off x="6861972" y="2464251"/>
              <a:ext cx="49246" cy="142182"/>
            </a:xfrm>
            <a:custGeom>
              <a:avLst/>
              <a:gdLst/>
              <a:ahLst/>
              <a:cxnLst/>
              <a:rect l="l" t="t" r="r" b="b"/>
              <a:pathLst>
                <a:path w="1028" h="2968" extrusionOk="0">
                  <a:moveTo>
                    <a:pt x="251" y="0"/>
                  </a:moveTo>
                  <a:lnTo>
                    <a:pt x="0" y="1415"/>
                  </a:lnTo>
                  <a:lnTo>
                    <a:pt x="457" y="2968"/>
                  </a:lnTo>
                  <a:lnTo>
                    <a:pt x="1027" y="1164"/>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94;p72">
              <a:extLst>
                <a:ext uri="{FF2B5EF4-FFF2-40B4-BE49-F238E27FC236}">
                  <a16:creationId xmlns:a16="http://schemas.microsoft.com/office/drawing/2014/main" id="{5B0C8523-9392-61DE-85EC-EB10C09E5FA2}"/>
                </a:ext>
              </a:extLst>
            </p:cNvPr>
            <p:cNvSpPr/>
            <p:nvPr/>
          </p:nvSpPr>
          <p:spPr>
            <a:xfrm>
              <a:off x="7465527" y="2022471"/>
              <a:ext cx="110469" cy="246088"/>
            </a:xfrm>
            <a:custGeom>
              <a:avLst/>
              <a:gdLst/>
              <a:ahLst/>
              <a:cxnLst/>
              <a:rect l="l" t="t" r="r" b="b"/>
              <a:pathLst>
                <a:path w="2306" h="5137" extrusionOk="0">
                  <a:moveTo>
                    <a:pt x="1" y="1"/>
                  </a:moveTo>
                  <a:lnTo>
                    <a:pt x="1" y="5137"/>
                  </a:lnTo>
                  <a:lnTo>
                    <a:pt x="2306" y="5137"/>
                  </a:lnTo>
                  <a:lnTo>
                    <a:pt x="2306"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95;p72">
              <a:extLst>
                <a:ext uri="{FF2B5EF4-FFF2-40B4-BE49-F238E27FC236}">
                  <a16:creationId xmlns:a16="http://schemas.microsoft.com/office/drawing/2014/main" id="{09FB535B-20DE-3292-1808-25C4740032A9}"/>
                </a:ext>
              </a:extLst>
            </p:cNvPr>
            <p:cNvSpPr/>
            <p:nvPr/>
          </p:nvSpPr>
          <p:spPr>
            <a:xfrm>
              <a:off x="7347441" y="2115455"/>
              <a:ext cx="109367" cy="152003"/>
            </a:xfrm>
            <a:custGeom>
              <a:avLst/>
              <a:gdLst/>
              <a:ahLst/>
              <a:cxnLst/>
              <a:rect l="l" t="t" r="r" b="b"/>
              <a:pathLst>
                <a:path w="2283" h="3173" extrusionOk="0">
                  <a:moveTo>
                    <a:pt x="0" y="0"/>
                  </a:moveTo>
                  <a:lnTo>
                    <a:pt x="0" y="3173"/>
                  </a:lnTo>
                  <a:lnTo>
                    <a:pt x="2283" y="3173"/>
                  </a:lnTo>
                  <a:lnTo>
                    <a:pt x="22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96;p72">
              <a:extLst>
                <a:ext uri="{FF2B5EF4-FFF2-40B4-BE49-F238E27FC236}">
                  <a16:creationId xmlns:a16="http://schemas.microsoft.com/office/drawing/2014/main" id="{C97E41E3-AA23-5398-4775-9B8D0192A486}"/>
                </a:ext>
              </a:extLst>
            </p:cNvPr>
            <p:cNvSpPr/>
            <p:nvPr/>
          </p:nvSpPr>
          <p:spPr>
            <a:xfrm>
              <a:off x="7224996" y="2154785"/>
              <a:ext cx="101702" cy="112673"/>
            </a:xfrm>
            <a:custGeom>
              <a:avLst/>
              <a:gdLst/>
              <a:ahLst/>
              <a:cxnLst/>
              <a:rect l="l" t="t" r="r" b="b"/>
              <a:pathLst>
                <a:path w="2123" h="2352" extrusionOk="0">
                  <a:moveTo>
                    <a:pt x="0" y="1"/>
                  </a:moveTo>
                  <a:lnTo>
                    <a:pt x="0" y="2352"/>
                  </a:lnTo>
                  <a:lnTo>
                    <a:pt x="2123" y="2352"/>
                  </a:lnTo>
                  <a:lnTo>
                    <a:pt x="2123" y="1"/>
                  </a:ln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97;p72">
              <a:extLst>
                <a:ext uri="{FF2B5EF4-FFF2-40B4-BE49-F238E27FC236}">
                  <a16:creationId xmlns:a16="http://schemas.microsoft.com/office/drawing/2014/main" id="{3E51FE74-72C8-871B-AB9B-CAD7B4C190E8}"/>
                </a:ext>
              </a:extLst>
            </p:cNvPr>
            <p:cNvSpPr/>
            <p:nvPr/>
          </p:nvSpPr>
          <p:spPr>
            <a:xfrm>
              <a:off x="7081712" y="2305686"/>
              <a:ext cx="36168" cy="36120"/>
            </a:xfrm>
            <a:custGeom>
              <a:avLst/>
              <a:gdLst/>
              <a:ahLst/>
              <a:cxnLst/>
              <a:rect l="l" t="t" r="r" b="b"/>
              <a:pathLst>
                <a:path w="755" h="754" fill="none" extrusionOk="0">
                  <a:moveTo>
                    <a:pt x="754" y="389"/>
                  </a:moveTo>
                  <a:cubicBezTo>
                    <a:pt x="754" y="594"/>
                    <a:pt x="594" y="754"/>
                    <a:pt x="389" y="754"/>
                  </a:cubicBezTo>
                  <a:cubicBezTo>
                    <a:pt x="161" y="754"/>
                    <a:pt x="1" y="594"/>
                    <a:pt x="1" y="389"/>
                  </a:cubicBezTo>
                  <a:cubicBezTo>
                    <a:pt x="1" y="160"/>
                    <a:pt x="161" y="1"/>
                    <a:pt x="389" y="1"/>
                  </a:cubicBezTo>
                  <a:cubicBezTo>
                    <a:pt x="594" y="1"/>
                    <a:pt x="754" y="160"/>
                    <a:pt x="754" y="389"/>
                  </a:cubicBezTo>
                  <a:close/>
                </a:path>
              </a:pathLst>
            </a:custGeom>
            <a:noFill/>
            <a:ln w="7425"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7824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10" name="Google Shape;1177;p53">
            <a:extLst>
              <a:ext uri="{FF2B5EF4-FFF2-40B4-BE49-F238E27FC236}">
                <a16:creationId xmlns:a16="http://schemas.microsoft.com/office/drawing/2014/main" id="{793E08CB-088F-03B9-FC08-2605C517BF1C}"/>
              </a:ext>
            </a:extLst>
          </p:cNvPr>
          <p:cNvSpPr/>
          <p:nvPr/>
        </p:nvSpPr>
        <p:spPr>
          <a:xfrm>
            <a:off x="6495626" y="0"/>
            <a:ext cx="2572035" cy="5143500"/>
          </a:xfrm>
          <a:prstGeom prst="round2SameRect">
            <a:avLst>
              <a:gd name="adj1" fmla="val 50000"/>
              <a:gd name="adj2" fmla="val 0"/>
            </a:avLst>
          </a:prstGeom>
          <a:solidFill>
            <a:srgbClr val="FFC000"/>
          </a:solidFill>
          <a:ln>
            <a:noFill/>
          </a:ln>
        </p:spPr>
        <p:txBody>
          <a:bodyPr spcFirstLastPara="1" wrap="square" lIns="91425" tIns="91425" rIns="91425" bIns="91425" anchor="ctr" anchorCtr="0">
            <a:noAutofit/>
          </a:bodyPr>
          <a:lstStyle/>
          <a:p>
            <a:pPr marL="0" lvl="0" indent="0" algn="justLow" rtl="0">
              <a:spcBef>
                <a:spcPts val="0"/>
              </a:spcBef>
              <a:spcAft>
                <a:spcPts val="0"/>
              </a:spcAft>
              <a:buNone/>
            </a:pPr>
            <a:r>
              <a:rPr lang="fr-FR" sz="1600" dirty="0">
                <a:effectLst/>
                <a:latin typeface="Bahnschrift Light SemiCondensed" panose="020B0502040204020203" pitchFamily="34" charset="0"/>
                <a:ea typeface="Calibri" panose="020F0502020204030204" pitchFamily="34" charset="0"/>
                <a:cs typeface="Arial" panose="020B0604020202020204" pitchFamily="34" charset="0"/>
              </a:rPr>
              <a:t>Le modèle conceptuel des données (MCD) a pour but d'écrire de façon formelle les données qui seront utilisées par le système d'information. Il s'agit donc d'une représentation des données, facilement compréhensible, permettant de décrire le système d'information à l'aide d'entités</a:t>
            </a:r>
            <a:endParaRPr sz="1600" dirty="0"/>
          </a:p>
        </p:txBody>
      </p:sp>
      <p:pic>
        <p:nvPicPr>
          <p:cNvPr id="13" name="Picture 12">
            <a:extLst>
              <a:ext uri="{FF2B5EF4-FFF2-40B4-BE49-F238E27FC236}">
                <a16:creationId xmlns:a16="http://schemas.microsoft.com/office/drawing/2014/main" id="{60A55012-4D69-5928-7E33-09464B0D11CA}"/>
              </a:ext>
            </a:extLst>
          </p:cNvPr>
          <p:cNvPicPr>
            <a:picLocks noChangeAspect="1"/>
          </p:cNvPicPr>
          <p:nvPr/>
        </p:nvPicPr>
        <p:blipFill>
          <a:blip r:embed="rId3"/>
          <a:stretch>
            <a:fillRect/>
          </a:stretch>
        </p:blipFill>
        <p:spPr>
          <a:xfrm>
            <a:off x="240925" y="203199"/>
            <a:ext cx="6060302" cy="4741334"/>
          </a:xfrm>
          <a:prstGeom prst="rect">
            <a:avLst/>
          </a:prstGeom>
        </p:spPr>
      </p:pic>
      <p:cxnSp>
        <p:nvCxnSpPr>
          <p:cNvPr id="15" name="Connector: Elbow 14">
            <a:extLst>
              <a:ext uri="{FF2B5EF4-FFF2-40B4-BE49-F238E27FC236}">
                <a16:creationId xmlns:a16="http://schemas.microsoft.com/office/drawing/2014/main" id="{27860E27-B37D-8F91-2659-2F9AD6CB9025}"/>
              </a:ext>
            </a:extLst>
          </p:cNvPr>
          <p:cNvCxnSpPr>
            <a:endCxn id="13" idx="0"/>
          </p:cNvCxnSpPr>
          <p:nvPr/>
        </p:nvCxnSpPr>
        <p:spPr>
          <a:xfrm rot="10800000">
            <a:off x="3271076" y="203199"/>
            <a:ext cx="3224550" cy="2086188"/>
          </a:xfrm>
          <a:prstGeom prst="bentConnector4">
            <a:avLst>
              <a:gd name="adj1" fmla="val 3014"/>
              <a:gd name="adj2" fmla="val 11095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0FE4028B-5F23-8A34-8EF5-0AE00868A9D6}"/>
              </a:ext>
            </a:extLst>
          </p:cNvPr>
          <p:cNvCxnSpPr>
            <a:stCxn id="10" idx="2"/>
            <a:endCxn id="13" idx="2"/>
          </p:cNvCxnSpPr>
          <p:nvPr/>
        </p:nvCxnSpPr>
        <p:spPr>
          <a:xfrm rot="10800000" flipV="1">
            <a:off x="3271076" y="2571749"/>
            <a:ext cx="3224550" cy="2372783"/>
          </a:xfrm>
          <a:prstGeom prst="bentConnector4">
            <a:avLst>
              <a:gd name="adj1" fmla="val 3014"/>
              <a:gd name="adj2" fmla="val 108885"/>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085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3"/>
          <p:cNvSpPr/>
          <p:nvPr/>
        </p:nvSpPr>
        <p:spPr>
          <a:xfrm rot="10800000">
            <a:off x="7285490" y="0"/>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872" name="Google Shape;872;p43"/>
          <p:cNvSpPr txBox="1">
            <a:spLocks noGrp="1"/>
          </p:cNvSpPr>
          <p:nvPr>
            <p:ph type="title"/>
          </p:nvPr>
        </p:nvSpPr>
        <p:spPr>
          <a:xfrm>
            <a:off x="2927652" y="1894059"/>
            <a:ext cx="5564500" cy="1226701"/>
          </a:xfrm>
          <a:prstGeom prst="rect">
            <a:avLst/>
          </a:prstGeom>
        </p:spPr>
        <p:txBody>
          <a:bodyPr spcFirstLastPara="1" wrap="square" lIns="91425" tIns="91425" rIns="91425" bIns="91425" anchor="ctr" anchorCtr="0">
            <a:noAutofit/>
          </a:bodyPr>
          <a:lstStyle/>
          <a:p>
            <a:pPr algn="ctr"/>
            <a:r>
              <a:rPr lang="fr-FR" sz="3600" dirty="0">
                <a:solidFill>
                  <a:srgbClr val="000000"/>
                </a:solidFill>
                <a:effectLst>
                  <a:outerShdw blurRad="38100" dist="38100" dir="2700000" algn="tl">
                    <a:srgbClr val="000000">
                      <a:alpha val="43137"/>
                    </a:srgbClr>
                  </a:outerShdw>
                </a:effectLst>
                <a:latin typeface="Roboto" panose="02000000000000000000" pitchFamily="2" charset="0"/>
              </a:rPr>
              <a:t>Le modèle logique de donnée (MLD)</a:t>
            </a:r>
            <a:endParaRPr lang="fr-MA" sz="3600" dirty="0">
              <a:solidFill>
                <a:srgbClr val="000000"/>
              </a:solidFill>
              <a:effectLst>
                <a:outerShdw blurRad="38100" dist="38100" dir="2700000" algn="tl">
                  <a:srgbClr val="000000">
                    <a:alpha val="43137"/>
                  </a:srgbClr>
                </a:outerShdw>
              </a:effectLst>
              <a:latin typeface="Roboto" panose="02000000000000000000" pitchFamily="2" charset="0"/>
            </a:endParaRPr>
          </a:p>
        </p:txBody>
      </p:sp>
      <p:sp>
        <p:nvSpPr>
          <p:cNvPr id="873" name="Google Shape;873;p43"/>
          <p:cNvSpPr txBox="1">
            <a:spLocks noGrp="1"/>
          </p:cNvSpPr>
          <p:nvPr>
            <p:ph type="title" idx="2"/>
          </p:nvPr>
        </p:nvSpPr>
        <p:spPr>
          <a:xfrm>
            <a:off x="7285490" y="93000"/>
            <a:ext cx="1313700" cy="10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60" name="Google Shape;2074;p72">
            <a:extLst>
              <a:ext uri="{FF2B5EF4-FFF2-40B4-BE49-F238E27FC236}">
                <a16:creationId xmlns:a16="http://schemas.microsoft.com/office/drawing/2014/main" id="{B08FEF2E-B9D0-28A4-CC83-CC4B16F59C42}"/>
              </a:ext>
            </a:extLst>
          </p:cNvPr>
          <p:cNvGrpSpPr/>
          <p:nvPr/>
        </p:nvGrpSpPr>
        <p:grpSpPr>
          <a:xfrm>
            <a:off x="888856" y="1642667"/>
            <a:ext cx="1813704" cy="3417014"/>
            <a:chOff x="6457366" y="2022471"/>
            <a:chExt cx="1118630" cy="2564212"/>
          </a:xfrm>
        </p:grpSpPr>
        <p:sp>
          <p:nvSpPr>
            <p:cNvPr id="62" name="Google Shape;2076;p72">
              <a:extLst>
                <a:ext uri="{FF2B5EF4-FFF2-40B4-BE49-F238E27FC236}">
                  <a16:creationId xmlns:a16="http://schemas.microsoft.com/office/drawing/2014/main" id="{0649BB29-70DE-245A-477A-914B53AC4718}"/>
                </a:ext>
              </a:extLst>
            </p:cNvPr>
            <p:cNvSpPr/>
            <p:nvPr/>
          </p:nvSpPr>
          <p:spPr>
            <a:xfrm>
              <a:off x="6929757" y="4451015"/>
              <a:ext cx="124697" cy="108313"/>
            </a:xfrm>
            <a:custGeom>
              <a:avLst/>
              <a:gdLst/>
              <a:ahLst/>
              <a:cxnLst/>
              <a:rect l="l" t="t" r="r" b="b"/>
              <a:pathLst>
                <a:path w="2603" h="2261" extrusionOk="0">
                  <a:moveTo>
                    <a:pt x="2032" y="1"/>
                  </a:moveTo>
                  <a:lnTo>
                    <a:pt x="46" y="69"/>
                  </a:lnTo>
                  <a:lnTo>
                    <a:pt x="0" y="663"/>
                  </a:lnTo>
                  <a:lnTo>
                    <a:pt x="936" y="2260"/>
                  </a:lnTo>
                  <a:lnTo>
                    <a:pt x="2602" y="982"/>
                  </a:lnTo>
                  <a:lnTo>
                    <a:pt x="2351" y="663"/>
                  </a:lnTo>
                  <a:lnTo>
                    <a:pt x="2032"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77;p72">
              <a:extLst>
                <a:ext uri="{FF2B5EF4-FFF2-40B4-BE49-F238E27FC236}">
                  <a16:creationId xmlns:a16="http://schemas.microsoft.com/office/drawing/2014/main" id="{CE276EAB-667E-A160-7D80-A96E1AFB463A}"/>
                </a:ext>
              </a:extLst>
            </p:cNvPr>
            <p:cNvSpPr/>
            <p:nvPr/>
          </p:nvSpPr>
          <p:spPr>
            <a:xfrm>
              <a:off x="6915529" y="4481579"/>
              <a:ext cx="287622" cy="105104"/>
            </a:xfrm>
            <a:custGeom>
              <a:avLst/>
              <a:gdLst/>
              <a:ahLst/>
              <a:cxnLst/>
              <a:rect l="l" t="t" r="r" b="b"/>
              <a:pathLst>
                <a:path w="6004" h="2194" extrusionOk="0">
                  <a:moveTo>
                    <a:pt x="284" y="1"/>
                  </a:moveTo>
                  <a:cubicBezTo>
                    <a:pt x="257" y="1"/>
                    <a:pt x="229" y="26"/>
                    <a:pt x="229" y="70"/>
                  </a:cubicBezTo>
                  <a:lnTo>
                    <a:pt x="0" y="2193"/>
                  </a:lnTo>
                  <a:lnTo>
                    <a:pt x="5867" y="2193"/>
                  </a:lnTo>
                  <a:cubicBezTo>
                    <a:pt x="5935" y="2193"/>
                    <a:pt x="6004" y="2125"/>
                    <a:pt x="6004" y="2033"/>
                  </a:cubicBezTo>
                  <a:lnTo>
                    <a:pt x="6004" y="1577"/>
                  </a:lnTo>
                  <a:cubicBezTo>
                    <a:pt x="6004" y="1508"/>
                    <a:pt x="5958" y="1463"/>
                    <a:pt x="5912" y="1440"/>
                  </a:cubicBezTo>
                  <a:lnTo>
                    <a:pt x="2785" y="2"/>
                  </a:lnTo>
                  <a:cubicBezTo>
                    <a:pt x="2785" y="2"/>
                    <a:pt x="2781"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78;p72">
              <a:extLst>
                <a:ext uri="{FF2B5EF4-FFF2-40B4-BE49-F238E27FC236}">
                  <a16:creationId xmlns:a16="http://schemas.microsoft.com/office/drawing/2014/main" id="{9C373C7B-7D57-2AFC-8330-731FE85718A2}"/>
                </a:ext>
              </a:extLst>
            </p:cNvPr>
            <p:cNvSpPr/>
            <p:nvPr/>
          </p:nvSpPr>
          <p:spPr>
            <a:xfrm>
              <a:off x="6471594" y="4437889"/>
              <a:ext cx="124697" cy="121439"/>
            </a:xfrm>
            <a:custGeom>
              <a:avLst/>
              <a:gdLst/>
              <a:ahLst/>
              <a:cxnLst/>
              <a:rect l="l" t="t" r="r" b="b"/>
              <a:pathLst>
                <a:path w="2603" h="2535" extrusionOk="0">
                  <a:moveTo>
                    <a:pt x="206" y="1"/>
                  </a:moveTo>
                  <a:lnTo>
                    <a:pt x="0" y="937"/>
                  </a:lnTo>
                  <a:lnTo>
                    <a:pt x="936" y="2534"/>
                  </a:lnTo>
                  <a:lnTo>
                    <a:pt x="2602" y="1256"/>
                  </a:lnTo>
                  <a:lnTo>
                    <a:pt x="2351" y="937"/>
                  </a:lnTo>
                  <a:lnTo>
                    <a:pt x="2032" y="275"/>
                  </a:lnTo>
                  <a:lnTo>
                    <a:pt x="206"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79;p72">
              <a:extLst>
                <a:ext uri="{FF2B5EF4-FFF2-40B4-BE49-F238E27FC236}">
                  <a16:creationId xmlns:a16="http://schemas.microsoft.com/office/drawing/2014/main" id="{2EE8612D-5655-B7F8-D27F-8D5B3B33527F}"/>
                </a:ext>
              </a:extLst>
            </p:cNvPr>
            <p:cNvSpPr/>
            <p:nvPr/>
          </p:nvSpPr>
          <p:spPr>
            <a:xfrm>
              <a:off x="6457366" y="4481579"/>
              <a:ext cx="286520" cy="105104"/>
            </a:xfrm>
            <a:custGeom>
              <a:avLst/>
              <a:gdLst/>
              <a:ahLst/>
              <a:cxnLst/>
              <a:rect l="l" t="t" r="r" b="b"/>
              <a:pathLst>
                <a:path w="5981" h="2194" extrusionOk="0">
                  <a:moveTo>
                    <a:pt x="284" y="1"/>
                  </a:moveTo>
                  <a:cubicBezTo>
                    <a:pt x="257" y="1"/>
                    <a:pt x="229" y="26"/>
                    <a:pt x="229" y="70"/>
                  </a:cubicBezTo>
                  <a:lnTo>
                    <a:pt x="1" y="2193"/>
                  </a:lnTo>
                  <a:lnTo>
                    <a:pt x="5867" y="2193"/>
                  </a:lnTo>
                  <a:cubicBezTo>
                    <a:pt x="5935" y="2193"/>
                    <a:pt x="5981" y="2125"/>
                    <a:pt x="5981" y="2033"/>
                  </a:cubicBezTo>
                  <a:lnTo>
                    <a:pt x="5981" y="1577"/>
                  </a:lnTo>
                  <a:cubicBezTo>
                    <a:pt x="5981" y="1508"/>
                    <a:pt x="5958" y="1463"/>
                    <a:pt x="5912" y="1440"/>
                  </a:cubicBezTo>
                  <a:lnTo>
                    <a:pt x="2785" y="2"/>
                  </a:lnTo>
                  <a:cubicBezTo>
                    <a:pt x="2785" y="2"/>
                    <a:pt x="2782"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80;p72">
              <a:extLst>
                <a:ext uri="{FF2B5EF4-FFF2-40B4-BE49-F238E27FC236}">
                  <a16:creationId xmlns:a16="http://schemas.microsoft.com/office/drawing/2014/main" id="{03C502E3-9E51-54BC-7932-88001599C219}"/>
                </a:ext>
              </a:extLst>
            </p:cNvPr>
            <p:cNvSpPr/>
            <p:nvPr/>
          </p:nvSpPr>
          <p:spPr>
            <a:xfrm>
              <a:off x="6712125" y="2082209"/>
              <a:ext cx="240627" cy="246471"/>
            </a:xfrm>
            <a:custGeom>
              <a:avLst/>
              <a:gdLst/>
              <a:ahLst/>
              <a:cxnLst/>
              <a:rect l="l" t="t" r="r" b="b"/>
              <a:pathLst>
                <a:path w="5023" h="5145" extrusionOk="0">
                  <a:moveTo>
                    <a:pt x="3800" y="265"/>
                  </a:moveTo>
                  <a:cubicBezTo>
                    <a:pt x="3930" y="265"/>
                    <a:pt x="4061" y="300"/>
                    <a:pt x="4178" y="374"/>
                  </a:cubicBezTo>
                  <a:cubicBezTo>
                    <a:pt x="4429" y="534"/>
                    <a:pt x="4543" y="785"/>
                    <a:pt x="4543" y="1082"/>
                  </a:cubicBezTo>
                  <a:cubicBezTo>
                    <a:pt x="4451" y="620"/>
                    <a:pt x="4089" y="352"/>
                    <a:pt x="3675" y="352"/>
                  </a:cubicBezTo>
                  <a:cubicBezTo>
                    <a:pt x="3579" y="352"/>
                    <a:pt x="3479" y="367"/>
                    <a:pt x="3379" y="397"/>
                  </a:cubicBezTo>
                  <a:cubicBezTo>
                    <a:pt x="3501" y="312"/>
                    <a:pt x="3650" y="265"/>
                    <a:pt x="3800" y="265"/>
                  </a:cubicBezTo>
                  <a:close/>
                  <a:moveTo>
                    <a:pt x="754" y="4780"/>
                  </a:moveTo>
                  <a:cubicBezTo>
                    <a:pt x="846" y="4803"/>
                    <a:pt x="960" y="4848"/>
                    <a:pt x="1051" y="4962"/>
                  </a:cubicBezTo>
                  <a:lnTo>
                    <a:pt x="914" y="4871"/>
                  </a:lnTo>
                  <a:lnTo>
                    <a:pt x="754" y="4780"/>
                  </a:lnTo>
                  <a:close/>
                  <a:moveTo>
                    <a:pt x="3781" y="0"/>
                  </a:moveTo>
                  <a:cubicBezTo>
                    <a:pt x="3542" y="0"/>
                    <a:pt x="3309" y="82"/>
                    <a:pt x="3128" y="238"/>
                  </a:cubicBezTo>
                  <a:cubicBezTo>
                    <a:pt x="2968" y="374"/>
                    <a:pt x="937" y="922"/>
                    <a:pt x="298" y="1972"/>
                  </a:cubicBezTo>
                  <a:cubicBezTo>
                    <a:pt x="47" y="2703"/>
                    <a:pt x="1" y="3068"/>
                    <a:pt x="526" y="4757"/>
                  </a:cubicBezTo>
                  <a:lnTo>
                    <a:pt x="526" y="4780"/>
                  </a:lnTo>
                  <a:lnTo>
                    <a:pt x="1211" y="5145"/>
                  </a:lnTo>
                  <a:lnTo>
                    <a:pt x="1234" y="5099"/>
                  </a:lnTo>
                  <a:lnTo>
                    <a:pt x="1256" y="5076"/>
                  </a:lnTo>
                  <a:lnTo>
                    <a:pt x="1211" y="5031"/>
                  </a:lnTo>
                  <a:lnTo>
                    <a:pt x="1895" y="2794"/>
                  </a:lnTo>
                  <a:cubicBezTo>
                    <a:pt x="1966" y="2759"/>
                    <a:pt x="2326" y="2517"/>
                    <a:pt x="2622" y="2517"/>
                  </a:cubicBezTo>
                  <a:cubicBezTo>
                    <a:pt x="2707" y="2517"/>
                    <a:pt x="2788" y="2537"/>
                    <a:pt x="2854" y="2589"/>
                  </a:cubicBezTo>
                  <a:cubicBezTo>
                    <a:pt x="3115" y="2794"/>
                    <a:pt x="3392" y="2984"/>
                    <a:pt x="3634" y="2984"/>
                  </a:cubicBezTo>
                  <a:cubicBezTo>
                    <a:pt x="3688" y="2984"/>
                    <a:pt x="3740" y="2975"/>
                    <a:pt x="3790" y="2954"/>
                  </a:cubicBezTo>
                  <a:cubicBezTo>
                    <a:pt x="3927" y="2908"/>
                    <a:pt x="4018" y="2771"/>
                    <a:pt x="4110" y="2657"/>
                  </a:cubicBezTo>
                  <a:cubicBezTo>
                    <a:pt x="4292" y="2566"/>
                    <a:pt x="4406" y="2383"/>
                    <a:pt x="4475" y="2201"/>
                  </a:cubicBezTo>
                  <a:cubicBezTo>
                    <a:pt x="4886" y="1539"/>
                    <a:pt x="5023" y="580"/>
                    <a:pt x="4315" y="146"/>
                  </a:cubicBezTo>
                  <a:cubicBezTo>
                    <a:pt x="4147" y="48"/>
                    <a:pt x="3962" y="0"/>
                    <a:pt x="378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81;p72">
              <a:extLst>
                <a:ext uri="{FF2B5EF4-FFF2-40B4-BE49-F238E27FC236}">
                  <a16:creationId xmlns:a16="http://schemas.microsoft.com/office/drawing/2014/main" id="{E8C2FD33-62AF-EE42-F1CC-2A3A67C5A89F}"/>
                </a:ext>
              </a:extLst>
            </p:cNvPr>
            <p:cNvSpPr/>
            <p:nvPr/>
          </p:nvSpPr>
          <p:spPr>
            <a:xfrm>
              <a:off x="6642183" y="3251522"/>
              <a:ext cx="426498" cy="1207206"/>
            </a:xfrm>
            <a:custGeom>
              <a:avLst/>
              <a:gdLst/>
              <a:ahLst/>
              <a:cxnLst/>
              <a:rect l="l" t="t" r="r" b="b"/>
              <a:pathLst>
                <a:path w="8903" h="25200" extrusionOk="0">
                  <a:moveTo>
                    <a:pt x="7989" y="0"/>
                  </a:moveTo>
                  <a:lnTo>
                    <a:pt x="0" y="503"/>
                  </a:lnTo>
                  <a:cubicBezTo>
                    <a:pt x="3059" y="6529"/>
                    <a:pt x="5866" y="25200"/>
                    <a:pt x="5866" y="25200"/>
                  </a:cubicBezTo>
                  <a:lnTo>
                    <a:pt x="8400" y="25131"/>
                  </a:lnTo>
                  <a:cubicBezTo>
                    <a:pt x="8400" y="25131"/>
                    <a:pt x="8902" y="14015"/>
                    <a:pt x="8834" y="11527"/>
                  </a:cubicBezTo>
                  <a:cubicBezTo>
                    <a:pt x="8742" y="9016"/>
                    <a:pt x="7989" y="0"/>
                    <a:pt x="798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82;p72">
              <a:extLst>
                <a:ext uri="{FF2B5EF4-FFF2-40B4-BE49-F238E27FC236}">
                  <a16:creationId xmlns:a16="http://schemas.microsoft.com/office/drawing/2014/main" id="{68D04C50-4591-6B59-1893-7A42955B3E6C}"/>
                </a:ext>
              </a:extLst>
            </p:cNvPr>
            <p:cNvSpPr/>
            <p:nvPr/>
          </p:nvSpPr>
          <p:spPr>
            <a:xfrm>
              <a:off x="6467234" y="3251522"/>
              <a:ext cx="532560" cy="1213769"/>
            </a:xfrm>
            <a:custGeom>
              <a:avLst/>
              <a:gdLst/>
              <a:ahLst/>
              <a:cxnLst/>
              <a:rect l="l" t="t" r="r" b="b"/>
              <a:pathLst>
                <a:path w="11117" h="25337" extrusionOk="0">
                  <a:moveTo>
                    <a:pt x="11116" y="0"/>
                  </a:moveTo>
                  <a:lnTo>
                    <a:pt x="2808" y="229"/>
                  </a:lnTo>
                  <a:cubicBezTo>
                    <a:pt x="3013" y="3447"/>
                    <a:pt x="3538" y="8514"/>
                    <a:pt x="3378" y="11002"/>
                  </a:cubicBezTo>
                  <a:cubicBezTo>
                    <a:pt x="3333" y="11687"/>
                    <a:pt x="3218" y="12326"/>
                    <a:pt x="3059" y="12965"/>
                  </a:cubicBezTo>
                  <a:lnTo>
                    <a:pt x="0" y="25314"/>
                  </a:lnTo>
                  <a:lnTo>
                    <a:pt x="2945" y="25337"/>
                  </a:lnTo>
                  <a:cubicBezTo>
                    <a:pt x="2945" y="25337"/>
                    <a:pt x="6711" y="17142"/>
                    <a:pt x="8126" y="12851"/>
                  </a:cubicBezTo>
                  <a:cubicBezTo>
                    <a:pt x="9906" y="7510"/>
                    <a:pt x="11116" y="1"/>
                    <a:pt x="1111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83;p72">
              <a:extLst>
                <a:ext uri="{FF2B5EF4-FFF2-40B4-BE49-F238E27FC236}">
                  <a16:creationId xmlns:a16="http://schemas.microsoft.com/office/drawing/2014/main" id="{E01F6D60-D3F1-83E4-8432-F656B1409939}"/>
                </a:ext>
              </a:extLst>
            </p:cNvPr>
            <p:cNvSpPr/>
            <p:nvPr/>
          </p:nvSpPr>
          <p:spPr>
            <a:xfrm>
              <a:off x="6789252" y="2290404"/>
              <a:ext cx="726623" cy="456870"/>
            </a:xfrm>
            <a:custGeom>
              <a:avLst/>
              <a:gdLst/>
              <a:ahLst/>
              <a:cxnLst/>
              <a:rect l="l" t="t" r="r" b="b"/>
              <a:pathLst>
                <a:path w="15168" h="9537" extrusionOk="0">
                  <a:moveTo>
                    <a:pt x="14802" y="0"/>
                  </a:moveTo>
                  <a:cubicBezTo>
                    <a:pt x="12862" y="23"/>
                    <a:pt x="9986" y="160"/>
                    <a:pt x="10169" y="639"/>
                  </a:cubicBezTo>
                  <a:cubicBezTo>
                    <a:pt x="10306" y="1027"/>
                    <a:pt x="9256" y="6026"/>
                    <a:pt x="9256" y="6026"/>
                  </a:cubicBezTo>
                  <a:cubicBezTo>
                    <a:pt x="6219" y="4987"/>
                    <a:pt x="4276" y="4746"/>
                    <a:pt x="3039" y="4746"/>
                  </a:cubicBezTo>
                  <a:cubicBezTo>
                    <a:pt x="2184" y="4746"/>
                    <a:pt x="1666" y="4861"/>
                    <a:pt x="1358" y="4908"/>
                  </a:cubicBezTo>
                  <a:cubicBezTo>
                    <a:pt x="605" y="5044"/>
                    <a:pt x="719" y="5843"/>
                    <a:pt x="719" y="5843"/>
                  </a:cubicBezTo>
                  <a:cubicBezTo>
                    <a:pt x="1" y="7921"/>
                    <a:pt x="7576" y="9537"/>
                    <a:pt x="10359" y="9537"/>
                  </a:cubicBezTo>
                  <a:cubicBezTo>
                    <a:pt x="10847" y="9537"/>
                    <a:pt x="11187" y="9487"/>
                    <a:pt x="11310" y="9381"/>
                  </a:cubicBezTo>
                  <a:cubicBezTo>
                    <a:pt x="12155" y="8674"/>
                    <a:pt x="11584" y="1690"/>
                    <a:pt x="11584" y="1689"/>
                  </a:cubicBezTo>
                  <a:lnTo>
                    <a:pt x="11584" y="1689"/>
                  </a:lnTo>
                  <a:cubicBezTo>
                    <a:pt x="11595" y="1744"/>
                    <a:pt x="11642" y="1770"/>
                    <a:pt x="11727" y="1770"/>
                  </a:cubicBezTo>
                  <a:cubicBezTo>
                    <a:pt x="11999" y="1770"/>
                    <a:pt x="12653" y="1507"/>
                    <a:pt x="13730" y="1073"/>
                  </a:cubicBezTo>
                  <a:cubicBezTo>
                    <a:pt x="14072" y="936"/>
                    <a:pt x="15168" y="0"/>
                    <a:pt x="14802" y="0"/>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84;p72">
              <a:extLst>
                <a:ext uri="{FF2B5EF4-FFF2-40B4-BE49-F238E27FC236}">
                  <a16:creationId xmlns:a16="http://schemas.microsoft.com/office/drawing/2014/main" id="{90C19C34-EE93-9EAC-430E-451EF85C2DC0}"/>
                </a:ext>
              </a:extLst>
            </p:cNvPr>
            <p:cNvSpPr/>
            <p:nvPr/>
          </p:nvSpPr>
          <p:spPr>
            <a:xfrm>
              <a:off x="6764150" y="2345064"/>
              <a:ext cx="665353" cy="475649"/>
            </a:xfrm>
            <a:custGeom>
              <a:avLst/>
              <a:gdLst/>
              <a:ahLst/>
              <a:cxnLst/>
              <a:rect l="l" t="t" r="r" b="b"/>
              <a:pathLst>
                <a:path w="13889" h="9929" extrusionOk="0">
                  <a:moveTo>
                    <a:pt x="10373" y="0"/>
                  </a:moveTo>
                  <a:lnTo>
                    <a:pt x="9848" y="4657"/>
                  </a:lnTo>
                  <a:lnTo>
                    <a:pt x="7726" y="4155"/>
                  </a:lnTo>
                  <a:cubicBezTo>
                    <a:pt x="7726" y="4155"/>
                    <a:pt x="4590" y="3364"/>
                    <a:pt x="2323" y="3364"/>
                  </a:cubicBezTo>
                  <a:cubicBezTo>
                    <a:pt x="1018" y="3364"/>
                    <a:pt x="0" y="3626"/>
                    <a:pt x="33" y="4451"/>
                  </a:cubicBezTo>
                  <a:cubicBezTo>
                    <a:pt x="113" y="6429"/>
                    <a:pt x="8797" y="9929"/>
                    <a:pt x="11589" y="9929"/>
                  </a:cubicBezTo>
                  <a:cubicBezTo>
                    <a:pt x="11987" y="9929"/>
                    <a:pt x="12265" y="9858"/>
                    <a:pt x="12382" y="9701"/>
                  </a:cubicBezTo>
                  <a:cubicBezTo>
                    <a:pt x="13888" y="7692"/>
                    <a:pt x="12245" y="822"/>
                    <a:pt x="12245" y="822"/>
                  </a:cubicBezTo>
                  <a:lnTo>
                    <a:pt x="10373" y="0"/>
                  </a:ln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85;p72">
              <a:extLst>
                <a:ext uri="{FF2B5EF4-FFF2-40B4-BE49-F238E27FC236}">
                  <a16:creationId xmlns:a16="http://schemas.microsoft.com/office/drawing/2014/main" id="{257DBF34-990E-7E06-0605-15C9AA165438}"/>
                </a:ext>
              </a:extLst>
            </p:cNvPr>
            <p:cNvSpPr/>
            <p:nvPr/>
          </p:nvSpPr>
          <p:spPr>
            <a:xfrm>
              <a:off x="6485822" y="2479533"/>
              <a:ext cx="571890" cy="848589"/>
            </a:xfrm>
            <a:custGeom>
              <a:avLst/>
              <a:gdLst/>
              <a:ahLst/>
              <a:cxnLst/>
              <a:rect l="l" t="t" r="r" b="b"/>
              <a:pathLst>
                <a:path w="11938" h="17714" extrusionOk="0">
                  <a:moveTo>
                    <a:pt x="5318" y="1"/>
                  </a:moveTo>
                  <a:lnTo>
                    <a:pt x="4451" y="412"/>
                  </a:lnTo>
                  <a:cubicBezTo>
                    <a:pt x="4451" y="412"/>
                    <a:pt x="502" y="823"/>
                    <a:pt x="251" y="4087"/>
                  </a:cubicBezTo>
                  <a:cubicBezTo>
                    <a:pt x="0" y="7351"/>
                    <a:pt x="2032" y="17553"/>
                    <a:pt x="2032" y="17553"/>
                  </a:cubicBezTo>
                  <a:lnTo>
                    <a:pt x="11938" y="17713"/>
                  </a:lnTo>
                  <a:lnTo>
                    <a:pt x="11390" y="4840"/>
                  </a:lnTo>
                  <a:cubicBezTo>
                    <a:pt x="11344" y="4018"/>
                    <a:pt x="11093" y="3219"/>
                    <a:pt x="10637" y="2512"/>
                  </a:cubicBezTo>
                  <a:cubicBezTo>
                    <a:pt x="10226" y="1873"/>
                    <a:pt x="9747" y="1142"/>
                    <a:pt x="9473" y="1096"/>
                  </a:cubicBezTo>
                  <a:lnTo>
                    <a:pt x="5318"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086;p72">
              <a:extLst>
                <a:ext uri="{FF2B5EF4-FFF2-40B4-BE49-F238E27FC236}">
                  <a16:creationId xmlns:a16="http://schemas.microsoft.com/office/drawing/2014/main" id="{D0B5FC34-387A-E7C3-28A0-38A88EA04491}"/>
                </a:ext>
              </a:extLst>
            </p:cNvPr>
            <p:cNvSpPr/>
            <p:nvPr/>
          </p:nvSpPr>
          <p:spPr>
            <a:xfrm>
              <a:off x="6738377" y="2339602"/>
              <a:ext cx="134565" cy="215429"/>
            </a:xfrm>
            <a:custGeom>
              <a:avLst/>
              <a:gdLst/>
              <a:ahLst/>
              <a:cxnLst/>
              <a:rect l="l" t="t" r="r" b="b"/>
              <a:pathLst>
                <a:path w="2809" h="4497" extrusionOk="0">
                  <a:moveTo>
                    <a:pt x="777" y="0"/>
                  </a:moveTo>
                  <a:cubicBezTo>
                    <a:pt x="777" y="0"/>
                    <a:pt x="503" y="206"/>
                    <a:pt x="457" y="274"/>
                  </a:cubicBezTo>
                  <a:cubicBezTo>
                    <a:pt x="434" y="365"/>
                    <a:pt x="412" y="365"/>
                    <a:pt x="412" y="365"/>
                  </a:cubicBezTo>
                  <a:lnTo>
                    <a:pt x="1" y="2922"/>
                  </a:lnTo>
                  <a:lnTo>
                    <a:pt x="2466" y="4497"/>
                  </a:lnTo>
                  <a:lnTo>
                    <a:pt x="2808" y="3515"/>
                  </a:lnTo>
                  <a:lnTo>
                    <a:pt x="2626" y="1689"/>
                  </a:lnTo>
                  <a:lnTo>
                    <a:pt x="777" y="0"/>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87;p72">
              <a:extLst>
                <a:ext uri="{FF2B5EF4-FFF2-40B4-BE49-F238E27FC236}">
                  <a16:creationId xmlns:a16="http://schemas.microsoft.com/office/drawing/2014/main" id="{ABCD4A6B-0768-48A2-A496-170A67F819A6}"/>
                </a:ext>
              </a:extLst>
            </p:cNvPr>
            <p:cNvSpPr/>
            <p:nvPr/>
          </p:nvSpPr>
          <p:spPr>
            <a:xfrm>
              <a:off x="6999028" y="2574241"/>
              <a:ext cx="372222" cy="475936"/>
            </a:xfrm>
            <a:custGeom>
              <a:avLst/>
              <a:gdLst/>
              <a:ahLst/>
              <a:cxnLst/>
              <a:rect l="l" t="t" r="r" b="b"/>
              <a:pathLst>
                <a:path w="7770" h="9935" extrusionOk="0">
                  <a:moveTo>
                    <a:pt x="7556" y="1"/>
                  </a:moveTo>
                  <a:cubicBezTo>
                    <a:pt x="7538" y="1"/>
                    <a:pt x="7520" y="4"/>
                    <a:pt x="7502" y="10"/>
                  </a:cubicBezTo>
                  <a:lnTo>
                    <a:pt x="3005" y="1950"/>
                  </a:lnTo>
                  <a:cubicBezTo>
                    <a:pt x="2640" y="2110"/>
                    <a:pt x="2366" y="2429"/>
                    <a:pt x="2229" y="2817"/>
                  </a:cubicBezTo>
                  <a:lnTo>
                    <a:pt x="38" y="9710"/>
                  </a:lnTo>
                  <a:cubicBezTo>
                    <a:pt x="1" y="9822"/>
                    <a:pt x="85" y="9934"/>
                    <a:pt x="192" y="9934"/>
                  </a:cubicBezTo>
                  <a:cubicBezTo>
                    <a:pt x="216" y="9934"/>
                    <a:pt x="241" y="9928"/>
                    <a:pt x="266" y="9916"/>
                  </a:cubicBezTo>
                  <a:lnTo>
                    <a:pt x="4786" y="7816"/>
                  </a:lnTo>
                  <a:cubicBezTo>
                    <a:pt x="5128" y="7656"/>
                    <a:pt x="5379" y="7359"/>
                    <a:pt x="5493" y="6994"/>
                  </a:cubicBezTo>
                  <a:lnTo>
                    <a:pt x="7730" y="238"/>
                  </a:lnTo>
                  <a:cubicBezTo>
                    <a:pt x="7770" y="119"/>
                    <a:pt x="7672" y="1"/>
                    <a:pt x="7556" y="1"/>
                  </a:cubicBezTo>
                  <a:close/>
                </a:path>
              </a:pathLst>
            </a:custGeom>
            <a:solidFill>
              <a:schemeClr val="tx2">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88;p72">
              <a:extLst>
                <a:ext uri="{FF2B5EF4-FFF2-40B4-BE49-F238E27FC236}">
                  <a16:creationId xmlns:a16="http://schemas.microsoft.com/office/drawing/2014/main" id="{484873D3-7EA0-F46C-271C-B8D3E0CCB529}"/>
                </a:ext>
              </a:extLst>
            </p:cNvPr>
            <p:cNvSpPr/>
            <p:nvPr/>
          </p:nvSpPr>
          <p:spPr>
            <a:xfrm>
              <a:off x="7017615" y="2593499"/>
              <a:ext cx="371024" cy="476319"/>
            </a:xfrm>
            <a:custGeom>
              <a:avLst/>
              <a:gdLst/>
              <a:ahLst/>
              <a:cxnLst/>
              <a:rect l="l" t="t" r="r" b="b"/>
              <a:pathLst>
                <a:path w="7745" h="9943" extrusionOk="0">
                  <a:moveTo>
                    <a:pt x="7553" y="0"/>
                  </a:moveTo>
                  <a:cubicBezTo>
                    <a:pt x="7529" y="0"/>
                    <a:pt x="7504" y="6"/>
                    <a:pt x="7479" y="19"/>
                  </a:cubicBezTo>
                  <a:lnTo>
                    <a:pt x="2982" y="1959"/>
                  </a:lnTo>
                  <a:cubicBezTo>
                    <a:pt x="2617" y="2118"/>
                    <a:pt x="2343" y="2415"/>
                    <a:pt x="2229" y="2803"/>
                  </a:cubicBezTo>
                  <a:lnTo>
                    <a:pt x="38" y="9696"/>
                  </a:lnTo>
                  <a:cubicBezTo>
                    <a:pt x="1" y="9827"/>
                    <a:pt x="86" y="9943"/>
                    <a:pt x="193" y="9943"/>
                  </a:cubicBezTo>
                  <a:cubicBezTo>
                    <a:pt x="216" y="9943"/>
                    <a:pt x="241" y="9937"/>
                    <a:pt x="266" y="9925"/>
                  </a:cubicBezTo>
                  <a:lnTo>
                    <a:pt x="4763" y="7802"/>
                  </a:lnTo>
                  <a:cubicBezTo>
                    <a:pt x="5105" y="7642"/>
                    <a:pt x="5379" y="7345"/>
                    <a:pt x="5493" y="7003"/>
                  </a:cubicBezTo>
                  <a:lnTo>
                    <a:pt x="7707" y="224"/>
                  </a:lnTo>
                  <a:cubicBezTo>
                    <a:pt x="7744" y="112"/>
                    <a:pt x="7660" y="0"/>
                    <a:pt x="755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089;p72">
              <a:extLst>
                <a:ext uri="{FF2B5EF4-FFF2-40B4-BE49-F238E27FC236}">
                  <a16:creationId xmlns:a16="http://schemas.microsoft.com/office/drawing/2014/main" id="{12ACE4EF-AAAC-39F2-4A16-3D094C899FF9}"/>
                </a:ext>
              </a:extLst>
            </p:cNvPr>
            <p:cNvSpPr/>
            <p:nvPr/>
          </p:nvSpPr>
          <p:spPr>
            <a:xfrm>
              <a:off x="6566733" y="2758388"/>
              <a:ext cx="614573" cy="429373"/>
            </a:xfrm>
            <a:custGeom>
              <a:avLst/>
              <a:gdLst/>
              <a:ahLst/>
              <a:cxnLst/>
              <a:rect l="l" t="t" r="r" b="b"/>
              <a:pathLst>
                <a:path w="12829" h="8963" extrusionOk="0">
                  <a:moveTo>
                    <a:pt x="3470" y="0"/>
                  </a:moveTo>
                  <a:lnTo>
                    <a:pt x="0" y="2716"/>
                  </a:lnTo>
                  <a:lnTo>
                    <a:pt x="2602" y="7784"/>
                  </a:lnTo>
                  <a:cubicBezTo>
                    <a:pt x="2961" y="8382"/>
                    <a:pt x="3425" y="8963"/>
                    <a:pt x="4039" y="8963"/>
                  </a:cubicBezTo>
                  <a:cubicBezTo>
                    <a:pt x="4127" y="8963"/>
                    <a:pt x="4219" y="8951"/>
                    <a:pt x="4314" y="8925"/>
                  </a:cubicBezTo>
                  <a:cubicBezTo>
                    <a:pt x="6916" y="8240"/>
                    <a:pt x="12006" y="2648"/>
                    <a:pt x="12235" y="2420"/>
                  </a:cubicBezTo>
                  <a:cubicBezTo>
                    <a:pt x="12394" y="2306"/>
                    <a:pt x="12828" y="1826"/>
                    <a:pt x="12805" y="1758"/>
                  </a:cubicBezTo>
                  <a:cubicBezTo>
                    <a:pt x="12805" y="1747"/>
                    <a:pt x="12799" y="1742"/>
                    <a:pt x="12788" y="1742"/>
                  </a:cubicBezTo>
                  <a:cubicBezTo>
                    <a:pt x="12710" y="1742"/>
                    <a:pt x="12400" y="1967"/>
                    <a:pt x="12373" y="1967"/>
                  </a:cubicBezTo>
                  <a:cubicBezTo>
                    <a:pt x="12371" y="1967"/>
                    <a:pt x="12370" y="1966"/>
                    <a:pt x="12372" y="1963"/>
                  </a:cubicBezTo>
                  <a:cubicBezTo>
                    <a:pt x="12394" y="1918"/>
                    <a:pt x="12782" y="1644"/>
                    <a:pt x="12760" y="1507"/>
                  </a:cubicBezTo>
                  <a:cubicBezTo>
                    <a:pt x="12753" y="1487"/>
                    <a:pt x="12737" y="1479"/>
                    <a:pt x="12715" y="1479"/>
                  </a:cubicBezTo>
                  <a:cubicBezTo>
                    <a:pt x="12580" y="1479"/>
                    <a:pt x="12208" y="1781"/>
                    <a:pt x="12189" y="1781"/>
                  </a:cubicBezTo>
                  <a:cubicBezTo>
                    <a:pt x="12166" y="1758"/>
                    <a:pt x="12645" y="1393"/>
                    <a:pt x="12623" y="1256"/>
                  </a:cubicBezTo>
                  <a:cubicBezTo>
                    <a:pt x="12619" y="1228"/>
                    <a:pt x="12599" y="1217"/>
                    <a:pt x="12568" y="1217"/>
                  </a:cubicBezTo>
                  <a:cubicBezTo>
                    <a:pt x="12421" y="1217"/>
                    <a:pt x="12025" y="1484"/>
                    <a:pt x="12006" y="1484"/>
                  </a:cubicBezTo>
                  <a:cubicBezTo>
                    <a:pt x="11983" y="1461"/>
                    <a:pt x="12189" y="1256"/>
                    <a:pt x="12349" y="1050"/>
                  </a:cubicBezTo>
                  <a:cubicBezTo>
                    <a:pt x="12531" y="868"/>
                    <a:pt x="12349" y="868"/>
                    <a:pt x="12349" y="868"/>
                  </a:cubicBezTo>
                  <a:lnTo>
                    <a:pt x="10317" y="2374"/>
                  </a:lnTo>
                  <a:cubicBezTo>
                    <a:pt x="10066" y="2328"/>
                    <a:pt x="10226" y="2237"/>
                    <a:pt x="10272" y="2100"/>
                  </a:cubicBezTo>
                  <a:lnTo>
                    <a:pt x="10545" y="1256"/>
                  </a:lnTo>
                  <a:lnTo>
                    <a:pt x="10545" y="1256"/>
                  </a:lnTo>
                  <a:cubicBezTo>
                    <a:pt x="10545" y="1256"/>
                    <a:pt x="9906" y="1781"/>
                    <a:pt x="9792" y="2192"/>
                  </a:cubicBezTo>
                  <a:cubicBezTo>
                    <a:pt x="9701" y="2397"/>
                    <a:pt x="9724" y="2945"/>
                    <a:pt x="9724" y="2945"/>
                  </a:cubicBezTo>
                  <a:lnTo>
                    <a:pt x="6528" y="4908"/>
                  </a:lnTo>
                  <a:cubicBezTo>
                    <a:pt x="6345" y="5020"/>
                    <a:pt x="6198" y="5091"/>
                    <a:pt x="6080" y="5091"/>
                  </a:cubicBezTo>
                  <a:cubicBezTo>
                    <a:pt x="5932" y="5091"/>
                    <a:pt x="5828" y="4981"/>
                    <a:pt x="5752" y="4702"/>
                  </a:cubicBezTo>
                  <a:cubicBezTo>
                    <a:pt x="5319" y="3127"/>
                    <a:pt x="3492" y="46"/>
                    <a:pt x="3470" y="0"/>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90;p72">
              <a:extLst>
                <a:ext uri="{FF2B5EF4-FFF2-40B4-BE49-F238E27FC236}">
                  <a16:creationId xmlns:a16="http://schemas.microsoft.com/office/drawing/2014/main" id="{5349E148-C882-6387-EFF1-6A024F2ED3B5}"/>
                </a:ext>
              </a:extLst>
            </p:cNvPr>
            <p:cNvSpPr/>
            <p:nvPr/>
          </p:nvSpPr>
          <p:spPr>
            <a:xfrm>
              <a:off x="6458468" y="2535917"/>
              <a:ext cx="602549" cy="670287"/>
            </a:xfrm>
            <a:custGeom>
              <a:avLst/>
              <a:gdLst/>
              <a:ahLst/>
              <a:cxnLst/>
              <a:rect l="l" t="t" r="r" b="b"/>
              <a:pathLst>
                <a:path w="12578" h="13992" extrusionOk="0">
                  <a:moveTo>
                    <a:pt x="2807" y="0"/>
                  </a:moveTo>
                  <a:cubicBezTo>
                    <a:pt x="2531" y="0"/>
                    <a:pt x="2226" y="83"/>
                    <a:pt x="1895" y="285"/>
                  </a:cubicBezTo>
                  <a:cubicBezTo>
                    <a:pt x="1" y="1472"/>
                    <a:pt x="1712" y="6972"/>
                    <a:pt x="2466" y="8365"/>
                  </a:cubicBezTo>
                  <a:cubicBezTo>
                    <a:pt x="3105" y="9506"/>
                    <a:pt x="3858" y="11766"/>
                    <a:pt x="4885" y="13249"/>
                  </a:cubicBezTo>
                  <a:cubicBezTo>
                    <a:pt x="5242" y="13762"/>
                    <a:pt x="5919" y="13992"/>
                    <a:pt x="6625" y="13992"/>
                  </a:cubicBezTo>
                  <a:cubicBezTo>
                    <a:pt x="7366" y="13992"/>
                    <a:pt x="8138" y="13739"/>
                    <a:pt x="8606" y="13295"/>
                  </a:cubicBezTo>
                  <a:lnTo>
                    <a:pt x="12577" y="9483"/>
                  </a:lnTo>
                  <a:lnTo>
                    <a:pt x="11641" y="7680"/>
                  </a:lnTo>
                  <a:lnTo>
                    <a:pt x="8332" y="9118"/>
                  </a:lnTo>
                  <a:lnTo>
                    <a:pt x="4817" y="1905"/>
                  </a:lnTo>
                  <a:cubicBezTo>
                    <a:pt x="4817" y="1905"/>
                    <a:pt x="4130" y="0"/>
                    <a:pt x="2807" y="0"/>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91;p72">
              <a:extLst>
                <a:ext uri="{FF2B5EF4-FFF2-40B4-BE49-F238E27FC236}">
                  <a16:creationId xmlns:a16="http://schemas.microsoft.com/office/drawing/2014/main" id="{CF3A0E6F-5355-998F-E724-88BFF4BA1DDD}"/>
                </a:ext>
              </a:extLst>
            </p:cNvPr>
            <p:cNvSpPr/>
            <p:nvPr/>
          </p:nvSpPr>
          <p:spPr>
            <a:xfrm>
              <a:off x="6727454" y="2191959"/>
              <a:ext cx="196890" cy="232627"/>
            </a:xfrm>
            <a:custGeom>
              <a:avLst/>
              <a:gdLst/>
              <a:ahLst/>
              <a:cxnLst/>
              <a:rect l="l" t="t" r="r" b="b"/>
              <a:pathLst>
                <a:path w="4110" h="4856" extrusionOk="0">
                  <a:moveTo>
                    <a:pt x="3926" y="1"/>
                  </a:moveTo>
                  <a:lnTo>
                    <a:pt x="3926" y="1"/>
                  </a:lnTo>
                  <a:cubicBezTo>
                    <a:pt x="3926" y="1"/>
                    <a:pt x="3744" y="389"/>
                    <a:pt x="3470" y="480"/>
                  </a:cubicBezTo>
                  <a:cubicBezTo>
                    <a:pt x="3439" y="490"/>
                    <a:pt x="3407" y="494"/>
                    <a:pt x="3373" y="494"/>
                  </a:cubicBezTo>
                  <a:cubicBezTo>
                    <a:pt x="3080" y="494"/>
                    <a:pt x="2684" y="174"/>
                    <a:pt x="2397" y="92"/>
                  </a:cubicBezTo>
                  <a:cubicBezTo>
                    <a:pt x="2309" y="68"/>
                    <a:pt x="2190" y="30"/>
                    <a:pt x="2060" y="30"/>
                  </a:cubicBezTo>
                  <a:cubicBezTo>
                    <a:pt x="1817" y="30"/>
                    <a:pt x="1532" y="161"/>
                    <a:pt x="1324" y="754"/>
                  </a:cubicBezTo>
                  <a:cubicBezTo>
                    <a:pt x="1187" y="1165"/>
                    <a:pt x="959" y="2124"/>
                    <a:pt x="822" y="2466"/>
                  </a:cubicBezTo>
                  <a:cubicBezTo>
                    <a:pt x="807" y="2510"/>
                    <a:pt x="774" y="2535"/>
                    <a:pt x="739" y="2535"/>
                  </a:cubicBezTo>
                  <a:cubicBezTo>
                    <a:pt x="720" y="2535"/>
                    <a:pt x="701" y="2528"/>
                    <a:pt x="685" y="2512"/>
                  </a:cubicBezTo>
                  <a:cubicBezTo>
                    <a:pt x="618" y="2433"/>
                    <a:pt x="512" y="2343"/>
                    <a:pt x="408" y="2343"/>
                  </a:cubicBezTo>
                  <a:cubicBezTo>
                    <a:pt x="300" y="2343"/>
                    <a:pt x="195" y="2439"/>
                    <a:pt x="137" y="2740"/>
                  </a:cubicBezTo>
                  <a:cubicBezTo>
                    <a:pt x="1" y="3539"/>
                    <a:pt x="822" y="3402"/>
                    <a:pt x="891" y="3516"/>
                  </a:cubicBezTo>
                  <a:cubicBezTo>
                    <a:pt x="1028" y="3721"/>
                    <a:pt x="1461" y="4452"/>
                    <a:pt x="2100" y="4748"/>
                  </a:cubicBezTo>
                  <a:cubicBezTo>
                    <a:pt x="2258" y="4813"/>
                    <a:pt x="2445" y="4855"/>
                    <a:pt x="2641" y="4855"/>
                  </a:cubicBezTo>
                  <a:cubicBezTo>
                    <a:pt x="2929" y="4855"/>
                    <a:pt x="3235" y="4765"/>
                    <a:pt x="3493" y="4520"/>
                  </a:cubicBezTo>
                  <a:cubicBezTo>
                    <a:pt x="3926" y="4109"/>
                    <a:pt x="4109" y="4406"/>
                    <a:pt x="3926" y="1"/>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92;p72">
              <a:extLst>
                <a:ext uri="{FF2B5EF4-FFF2-40B4-BE49-F238E27FC236}">
                  <a16:creationId xmlns:a16="http://schemas.microsoft.com/office/drawing/2014/main" id="{5D1A199E-D341-F8F9-F3C4-28B62BA3CD52}"/>
                </a:ext>
              </a:extLst>
            </p:cNvPr>
            <p:cNvSpPr/>
            <p:nvPr/>
          </p:nvSpPr>
          <p:spPr>
            <a:xfrm>
              <a:off x="6707765" y="2442359"/>
              <a:ext cx="152050" cy="180458"/>
            </a:xfrm>
            <a:custGeom>
              <a:avLst/>
              <a:gdLst/>
              <a:ahLst/>
              <a:cxnLst/>
              <a:rect l="l" t="t" r="r" b="b"/>
              <a:pathLst>
                <a:path w="3174" h="3767" extrusionOk="0">
                  <a:moveTo>
                    <a:pt x="777" y="1"/>
                  </a:moveTo>
                  <a:lnTo>
                    <a:pt x="1" y="959"/>
                  </a:lnTo>
                  <a:lnTo>
                    <a:pt x="3128" y="3767"/>
                  </a:lnTo>
                  <a:lnTo>
                    <a:pt x="3173" y="1804"/>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93;p72">
              <a:extLst>
                <a:ext uri="{FF2B5EF4-FFF2-40B4-BE49-F238E27FC236}">
                  <a16:creationId xmlns:a16="http://schemas.microsoft.com/office/drawing/2014/main" id="{9CBBFBB8-FD79-9609-6E33-397094D46CD0}"/>
                </a:ext>
              </a:extLst>
            </p:cNvPr>
            <p:cNvSpPr/>
            <p:nvPr/>
          </p:nvSpPr>
          <p:spPr>
            <a:xfrm>
              <a:off x="6861972" y="2464251"/>
              <a:ext cx="49246" cy="142182"/>
            </a:xfrm>
            <a:custGeom>
              <a:avLst/>
              <a:gdLst/>
              <a:ahLst/>
              <a:cxnLst/>
              <a:rect l="l" t="t" r="r" b="b"/>
              <a:pathLst>
                <a:path w="1028" h="2968" extrusionOk="0">
                  <a:moveTo>
                    <a:pt x="251" y="0"/>
                  </a:moveTo>
                  <a:lnTo>
                    <a:pt x="0" y="1415"/>
                  </a:lnTo>
                  <a:lnTo>
                    <a:pt x="457" y="2968"/>
                  </a:lnTo>
                  <a:lnTo>
                    <a:pt x="1027" y="1164"/>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94;p72">
              <a:extLst>
                <a:ext uri="{FF2B5EF4-FFF2-40B4-BE49-F238E27FC236}">
                  <a16:creationId xmlns:a16="http://schemas.microsoft.com/office/drawing/2014/main" id="{5B0C8523-9392-61DE-85EC-EB10C09E5FA2}"/>
                </a:ext>
              </a:extLst>
            </p:cNvPr>
            <p:cNvSpPr/>
            <p:nvPr/>
          </p:nvSpPr>
          <p:spPr>
            <a:xfrm>
              <a:off x="7465527" y="2022471"/>
              <a:ext cx="110469" cy="246088"/>
            </a:xfrm>
            <a:custGeom>
              <a:avLst/>
              <a:gdLst/>
              <a:ahLst/>
              <a:cxnLst/>
              <a:rect l="l" t="t" r="r" b="b"/>
              <a:pathLst>
                <a:path w="2306" h="5137" extrusionOk="0">
                  <a:moveTo>
                    <a:pt x="1" y="1"/>
                  </a:moveTo>
                  <a:lnTo>
                    <a:pt x="1" y="5137"/>
                  </a:lnTo>
                  <a:lnTo>
                    <a:pt x="2306" y="5137"/>
                  </a:lnTo>
                  <a:lnTo>
                    <a:pt x="2306"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95;p72">
              <a:extLst>
                <a:ext uri="{FF2B5EF4-FFF2-40B4-BE49-F238E27FC236}">
                  <a16:creationId xmlns:a16="http://schemas.microsoft.com/office/drawing/2014/main" id="{09FB535B-20DE-3292-1808-25C4740032A9}"/>
                </a:ext>
              </a:extLst>
            </p:cNvPr>
            <p:cNvSpPr/>
            <p:nvPr/>
          </p:nvSpPr>
          <p:spPr>
            <a:xfrm>
              <a:off x="7347441" y="2115455"/>
              <a:ext cx="109367" cy="152003"/>
            </a:xfrm>
            <a:custGeom>
              <a:avLst/>
              <a:gdLst/>
              <a:ahLst/>
              <a:cxnLst/>
              <a:rect l="l" t="t" r="r" b="b"/>
              <a:pathLst>
                <a:path w="2283" h="3173" extrusionOk="0">
                  <a:moveTo>
                    <a:pt x="0" y="0"/>
                  </a:moveTo>
                  <a:lnTo>
                    <a:pt x="0" y="3173"/>
                  </a:lnTo>
                  <a:lnTo>
                    <a:pt x="2283" y="3173"/>
                  </a:lnTo>
                  <a:lnTo>
                    <a:pt x="22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96;p72">
              <a:extLst>
                <a:ext uri="{FF2B5EF4-FFF2-40B4-BE49-F238E27FC236}">
                  <a16:creationId xmlns:a16="http://schemas.microsoft.com/office/drawing/2014/main" id="{C97E41E3-AA23-5398-4775-9B8D0192A486}"/>
                </a:ext>
              </a:extLst>
            </p:cNvPr>
            <p:cNvSpPr/>
            <p:nvPr/>
          </p:nvSpPr>
          <p:spPr>
            <a:xfrm>
              <a:off x="7224996" y="2154785"/>
              <a:ext cx="101702" cy="112673"/>
            </a:xfrm>
            <a:custGeom>
              <a:avLst/>
              <a:gdLst/>
              <a:ahLst/>
              <a:cxnLst/>
              <a:rect l="l" t="t" r="r" b="b"/>
              <a:pathLst>
                <a:path w="2123" h="2352" extrusionOk="0">
                  <a:moveTo>
                    <a:pt x="0" y="1"/>
                  </a:moveTo>
                  <a:lnTo>
                    <a:pt x="0" y="2352"/>
                  </a:lnTo>
                  <a:lnTo>
                    <a:pt x="2123" y="2352"/>
                  </a:lnTo>
                  <a:lnTo>
                    <a:pt x="2123" y="1"/>
                  </a:ln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97;p72">
              <a:extLst>
                <a:ext uri="{FF2B5EF4-FFF2-40B4-BE49-F238E27FC236}">
                  <a16:creationId xmlns:a16="http://schemas.microsoft.com/office/drawing/2014/main" id="{3E51FE74-72C8-871B-AB9B-CAD7B4C190E8}"/>
                </a:ext>
              </a:extLst>
            </p:cNvPr>
            <p:cNvSpPr/>
            <p:nvPr/>
          </p:nvSpPr>
          <p:spPr>
            <a:xfrm>
              <a:off x="7081712" y="2305686"/>
              <a:ext cx="36168" cy="36120"/>
            </a:xfrm>
            <a:custGeom>
              <a:avLst/>
              <a:gdLst/>
              <a:ahLst/>
              <a:cxnLst/>
              <a:rect l="l" t="t" r="r" b="b"/>
              <a:pathLst>
                <a:path w="755" h="754" fill="none" extrusionOk="0">
                  <a:moveTo>
                    <a:pt x="754" y="389"/>
                  </a:moveTo>
                  <a:cubicBezTo>
                    <a:pt x="754" y="594"/>
                    <a:pt x="594" y="754"/>
                    <a:pt x="389" y="754"/>
                  </a:cubicBezTo>
                  <a:cubicBezTo>
                    <a:pt x="161" y="754"/>
                    <a:pt x="1" y="594"/>
                    <a:pt x="1" y="389"/>
                  </a:cubicBezTo>
                  <a:cubicBezTo>
                    <a:pt x="1" y="160"/>
                    <a:pt x="161" y="1"/>
                    <a:pt x="389" y="1"/>
                  </a:cubicBezTo>
                  <a:cubicBezTo>
                    <a:pt x="594" y="1"/>
                    <a:pt x="754" y="160"/>
                    <a:pt x="754" y="389"/>
                  </a:cubicBezTo>
                  <a:close/>
                </a:path>
              </a:pathLst>
            </a:custGeom>
            <a:noFill/>
            <a:ln w="7425"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630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12" name="Google Shape;1177;p53">
            <a:extLst>
              <a:ext uri="{FF2B5EF4-FFF2-40B4-BE49-F238E27FC236}">
                <a16:creationId xmlns:a16="http://schemas.microsoft.com/office/drawing/2014/main" id="{0B52697E-9B61-EB67-4B4B-FF23FCD77BC5}"/>
              </a:ext>
            </a:extLst>
          </p:cNvPr>
          <p:cNvSpPr/>
          <p:nvPr/>
        </p:nvSpPr>
        <p:spPr>
          <a:xfrm>
            <a:off x="115147" y="1"/>
            <a:ext cx="2614506" cy="5143499"/>
          </a:xfrm>
          <a:prstGeom prst="round2SameRect">
            <a:avLst>
              <a:gd name="adj1" fmla="val 50000"/>
              <a:gd name="adj2" fmla="val 0"/>
            </a:avLst>
          </a:prstGeom>
          <a:solidFill>
            <a:srgbClr val="FFC000"/>
          </a:solidFill>
          <a:ln>
            <a:noFill/>
          </a:ln>
        </p:spPr>
        <p:txBody>
          <a:bodyPr spcFirstLastPara="1" wrap="square" lIns="91425" tIns="91425" rIns="91425" bIns="91425" anchor="ctr" anchorCtr="0">
            <a:noAutofit/>
          </a:bodyPr>
          <a:lstStyle/>
          <a:p>
            <a:pPr indent="450215"/>
            <a:r>
              <a:rPr lang="fr-FR" sz="1500" dirty="0">
                <a:effectLst/>
                <a:latin typeface="Bahnschrift Light SemiCondensed" panose="020B0502040204020203" pitchFamily="34" charset="0"/>
                <a:ea typeface="Calibri" panose="020F0502020204030204" pitchFamily="34" charset="0"/>
              </a:rPr>
              <a:t>Le Modèle Logique de Données (MLD) est la modélisation logique des données qui tient compte du niveau organisationnel des données. Il s'agit d'une vue logique en terme d'organisation de données nécessaire à un traitement. En symbolique, il y a des flèches entre les tables au lieu des associations entre les entités du MCD.</a:t>
            </a:r>
            <a:endParaRPr lang="en-150" sz="1500" dirty="0">
              <a:effectLst/>
              <a:latin typeface="Times New Roman" panose="02020603050405020304" pitchFamily="18" charset="0"/>
              <a:ea typeface="Times New Roman" panose="02020603050405020304" pitchFamily="18" charset="0"/>
            </a:endParaRPr>
          </a:p>
        </p:txBody>
      </p:sp>
      <p:cxnSp>
        <p:nvCxnSpPr>
          <p:cNvPr id="10" name="Connector: Elbow 9">
            <a:extLst>
              <a:ext uri="{FF2B5EF4-FFF2-40B4-BE49-F238E27FC236}">
                <a16:creationId xmlns:a16="http://schemas.microsoft.com/office/drawing/2014/main" id="{C63EB906-DF52-E964-5F6B-11DA47877E76}"/>
              </a:ext>
            </a:extLst>
          </p:cNvPr>
          <p:cNvCxnSpPr>
            <a:cxnSpLocks/>
          </p:cNvCxnSpPr>
          <p:nvPr/>
        </p:nvCxnSpPr>
        <p:spPr>
          <a:xfrm flipV="1">
            <a:off x="2729653" y="176062"/>
            <a:ext cx="3146879" cy="2228471"/>
          </a:xfrm>
          <a:prstGeom prst="bentConnector4">
            <a:avLst>
              <a:gd name="adj1" fmla="val 8584"/>
              <a:gd name="adj2" fmla="val 10721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2F0BB33E-9F1F-1176-B759-7C68784E6948}"/>
              </a:ext>
            </a:extLst>
          </p:cNvPr>
          <p:cNvCxnSpPr>
            <a:cxnSpLocks/>
            <a:endCxn id="6" idx="2"/>
          </p:cNvCxnSpPr>
          <p:nvPr/>
        </p:nvCxnSpPr>
        <p:spPr>
          <a:xfrm>
            <a:off x="2729653" y="2738968"/>
            <a:ext cx="3339254" cy="2286844"/>
          </a:xfrm>
          <a:prstGeom prst="bentConnector4">
            <a:avLst>
              <a:gd name="adj1" fmla="val 5680"/>
              <a:gd name="adj2" fmla="val 105553"/>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18C908C4-E8E8-652A-8531-43B6F89A4FD1}"/>
              </a:ext>
            </a:extLst>
          </p:cNvPr>
          <p:cNvPicPr>
            <a:picLocks noChangeAspect="1"/>
          </p:cNvPicPr>
          <p:nvPr/>
        </p:nvPicPr>
        <p:blipFill>
          <a:blip r:embed="rId3"/>
          <a:stretch>
            <a:fillRect/>
          </a:stretch>
        </p:blipFill>
        <p:spPr>
          <a:xfrm>
            <a:off x="3108960" y="176061"/>
            <a:ext cx="5919893" cy="4849751"/>
          </a:xfrm>
          <a:prstGeom prst="rect">
            <a:avLst/>
          </a:prstGeom>
        </p:spPr>
      </p:pic>
    </p:spTree>
    <p:extLst>
      <p:ext uri="{BB962C8B-B14F-4D97-AF65-F5344CB8AC3E}">
        <p14:creationId xmlns:p14="http://schemas.microsoft.com/office/powerpoint/2010/main" val="2174914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3"/>
          <p:cNvSpPr/>
          <p:nvPr/>
        </p:nvSpPr>
        <p:spPr>
          <a:xfrm rot="10800000">
            <a:off x="409329" y="-7179"/>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872" name="Google Shape;872;p43"/>
          <p:cNvSpPr txBox="1">
            <a:spLocks noGrp="1"/>
          </p:cNvSpPr>
          <p:nvPr>
            <p:ph type="title"/>
          </p:nvPr>
        </p:nvSpPr>
        <p:spPr>
          <a:xfrm>
            <a:off x="1857855" y="-105588"/>
            <a:ext cx="6317124" cy="1226701"/>
          </a:xfrm>
          <a:prstGeom prst="rect">
            <a:avLst/>
          </a:prstGeom>
        </p:spPr>
        <p:txBody>
          <a:bodyPr spcFirstLastPara="1" wrap="square" lIns="91425" tIns="91425" rIns="91425" bIns="91425" anchor="ctr" anchorCtr="0">
            <a:noAutofit/>
          </a:bodyPr>
          <a:lstStyle/>
          <a:p>
            <a:r>
              <a:rPr lang="fr-MA" sz="3600" dirty="0">
                <a:solidFill>
                  <a:srgbClr val="000000"/>
                </a:solidFill>
                <a:effectLst>
                  <a:outerShdw blurRad="38100" dist="38100" dir="2700000" algn="tl">
                    <a:srgbClr val="000000">
                      <a:alpha val="43137"/>
                    </a:srgbClr>
                  </a:outerShdw>
                </a:effectLst>
                <a:latin typeface="Roboto" panose="02000000000000000000" pitchFamily="2" charset="0"/>
              </a:rPr>
              <a:t>Les cas d’utilisation</a:t>
            </a:r>
          </a:p>
        </p:txBody>
      </p:sp>
      <p:sp>
        <p:nvSpPr>
          <p:cNvPr id="873" name="Google Shape;873;p43"/>
          <p:cNvSpPr txBox="1">
            <a:spLocks noGrp="1"/>
          </p:cNvSpPr>
          <p:nvPr>
            <p:ph type="title" idx="2"/>
          </p:nvPr>
        </p:nvSpPr>
        <p:spPr>
          <a:xfrm>
            <a:off x="409329" y="85821"/>
            <a:ext cx="1313700" cy="10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28" name="Google Shape;2020;p72">
            <a:extLst>
              <a:ext uri="{FF2B5EF4-FFF2-40B4-BE49-F238E27FC236}">
                <a16:creationId xmlns:a16="http://schemas.microsoft.com/office/drawing/2014/main" id="{36ED5575-DD4E-7C60-D551-85C600CCF9A3}"/>
              </a:ext>
            </a:extLst>
          </p:cNvPr>
          <p:cNvGrpSpPr/>
          <p:nvPr/>
        </p:nvGrpSpPr>
        <p:grpSpPr>
          <a:xfrm>
            <a:off x="1456451" y="2095320"/>
            <a:ext cx="1827754" cy="2505062"/>
            <a:chOff x="1217949" y="2234211"/>
            <a:chExt cx="1746373" cy="2393524"/>
          </a:xfrm>
        </p:grpSpPr>
        <p:sp>
          <p:nvSpPr>
            <p:cNvPr id="29" name="Google Shape;2021;p72">
              <a:extLst>
                <a:ext uri="{FF2B5EF4-FFF2-40B4-BE49-F238E27FC236}">
                  <a16:creationId xmlns:a16="http://schemas.microsoft.com/office/drawing/2014/main" id="{5F7DD644-E4FE-8DD4-0818-03C27FFABB22}"/>
                </a:ext>
              </a:extLst>
            </p:cNvPr>
            <p:cNvSpPr/>
            <p:nvPr/>
          </p:nvSpPr>
          <p:spPr>
            <a:xfrm>
              <a:off x="2119498" y="2480251"/>
              <a:ext cx="844824" cy="594807"/>
            </a:xfrm>
            <a:custGeom>
              <a:avLst/>
              <a:gdLst/>
              <a:ahLst/>
              <a:cxnLst/>
              <a:rect l="l" t="t" r="r" b="b"/>
              <a:pathLst>
                <a:path w="14655" h="10318" fill="none" extrusionOk="0">
                  <a:moveTo>
                    <a:pt x="14654" y="10318"/>
                  </a:moveTo>
                  <a:lnTo>
                    <a:pt x="1" y="10318"/>
                  </a:lnTo>
                  <a:lnTo>
                    <a:pt x="1" y="0"/>
                  </a:lnTo>
                  <a:lnTo>
                    <a:pt x="14654" y="0"/>
                  </a:lnTo>
                  <a:close/>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22;p72">
              <a:extLst>
                <a:ext uri="{FF2B5EF4-FFF2-40B4-BE49-F238E27FC236}">
                  <a16:creationId xmlns:a16="http://schemas.microsoft.com/office/drawing/2014/main" id="{EEBC088F-FB76-AE4F-EB65-24C9DFF5495A}"/>
                </a:ext>
              </a:extLst>
            </p:cNvPr>
            <p:cNvSpPr/>
            <p:nvPr/>
          </p:nvSpPr>
          <p:spPr>
            <a:xfrm>
              <a:off x="2231334" y="2584189"/>
              <a:ext cx="619826" cy="58"/>
            </a:xfrm>
            <a:custGeom>
              <a:avLst/>
              <a:gdLst/>
              <a:ahLst/>
              <a:cxnLst/>
              <a:rect l="l" t="t" r="r" b="b"/>
              <a:pathLst>
                <a:path w="10752" h="1" fill="none" extrusionOk="0">
                  <a:moveTo>
                    <a:pt x="1" y="1"/>
                  </a:moveTo>
                  <a:lnTo>
                    <a:pt x="10751" y="1"/>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23;p72">
              <a:extLst>
                <a:ext uri="{FF2B5EF4-FFF2-40B4-BE49-F238E27FC236}">
                  <a16:creationId xmlns:a16="http://schemas.microsoft.com/office/drawing/2014/main" id="{9BB536FA-A79D-54CA-9EE0-13DF60A46CB0}"/>
                </a:ext>
              </a:extLst>
            </p:cNvPr>
            <p:cNvSpPr/>
            <p:nvPr/>
          </p:nvSpPr>
          <p:spPr>
            <a:xfrm>
              <a:off x="2231334" y="2809187"/>
              <a:ext cx="619826" cy="58"/>
            </a:xfrm>
            <a:custGeom>
              <a:avLst/>
              <a:gdLst/>
              <a:ahLst/>
              <a:cxnLst/>
              <a:rect l="l" t="t" r="r" b="b"/>
              <a:pathLst>
                <a:path w="10752" h="1" fill="none" extrusionOk="0">
                  <a:moveTo>
                    <a:pt x="1" y="1"/>
                  </a:moveTo>
                  <a:lnTo>
                    <a:pt x="10751" y="1"/>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24;p72">
              <a:extLst>
                <a:ext uri="{FF2B5EF4-FFF2-40B4-BE49-F238E27FC236}">
                  <a16:creationId xmlns:a16="http://schemas.microsoft.com/office/drawing/2014/main" id="{78140179-BFE8-B4B0-FCB5-92C40D7E2641}"/>
                </a:ext>
              </a:extLst>
            </p:cNvPr>
            <p:cNvSpPr/>
            <p:nvPr/>
          </p:nvSpPr>
          <p:spPr>
            <a:xfrm>
              <a:off x="2231334" y="2881593"/>
              <a:ext cx="619826" cy="58"/>
            </a:xfrm>
            <a:custGeom>
              <a:avLst/>
              <a:gdLst/>
              <a:ahLst/>
              <a:cxnLst/>
              <a:rect l="l" t="t" r="r" b="b"/>
              <a:pathLst>
                <a:path w="10752" h="1" fill="none" extrusionOk="0">
                  <a:moveTo>
                    <a:pt x="1" y="0"/>
                  </a:moveTo>
                  <a:lnTo>
                    <a:pt x="10751" y="0"/>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25;p72">
              <a:extLst>
                <a:ext uri="{FF2B5EF4-FFF2-40B4-BE49-F238E27FC236}">
                  <a16:creationId xmlns:a16="http://schemas.microsoft.com/office/drawing/2014/main" id="{E0F33ECB-9DDB-E997-BCBB-17A86D7A1904}"/>
                </a:ext>
              </a:extLst>
            </p:cNvPr>
            <p:cNvSpPr/>
            <p:nvPr/>
          </p:nvSpPr>
          <p:spPr>
            <a:xfrm>
              <a:off x="2231334" y="2955266"/>
              <a:ext cx="619826" cy="58"/>
            </a:xfrm>
            <a:custGeom>
              <a:avLst/>
              <a:gdLst/>
              <a:ahLst/>
              <a:cxnLst/>
              <a:rect l="l" t="t" r="r" b="b"/>
              <a:pathLst>
                <a:path w="10752" h="1" fill="none" extrusionOk="0">
                  <a:moveTo>
                    <a:pt x="1" y="0"/>
                  </a:moveTo>
                  <a:lnTo>
                    <a:pt x="10751" y="0"/>
                  </a:ln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27;p72">
              <a:extLst>
                <a:ext uri="{FF2B5EF4-FFF2-40B4-BE49-F238E27FC236}">
                  <a16:creationId xmlns:a16="http://schemas.microsoft.com/office/drawing/2014/main" id="{0EFFA858-7796-3993-9B00-E0E5ECA440F6}"/>
                </a:ext>
              </a:extLst>
            </p:cNvPr>
            <p:cNvSpPr/>
            <p:nvPr/>
          </p:nvSpPr>
          <p:spPr>
            <a:xfrm>
              <a:off x="1844519" y="2717874"/>
              <a:ext cx="550072" cy="527936"/>
            </a:xfrm>
            <a:custGeom>
              <a:avLst/>
              <a:gdLst/>
              <a:ahLst/>
              <a:cxnLst/>
              <a:rect l="l" t="t" r="r" b="b"/>
              <a:pathLst>
                <a:path w="9542" h="9158" extrusionOk="0">
                  <a:moveTo>
                    <a:pt x="968" y="1"/>
                  </a:moveTo>
                  <a:cubicBezTo>
                    <a:pt x="723" y="1"/>
                    <a:pt x="450" y="187"/>
                    <a:pt x="228" y="832"/>
                  </a:cubicBezTo>
                  <a:cubicBezTo>
                    <a:pt x="0" y="1539"/>
                    <a:pt x="2374" y="4141"/>
                    <a:pt x="2374" y="4141"/>
                  </a:cubicBezTo>
                  <a:cubicBezTo>
                    <a:pt x="2374" y="4187"/>
                    <a:pt x="2374" y="4438"/>
                    <a:pt x="2374" y="4758"/>
                  </a:cubicBezTo>
                  <a:cubicBezTo>
                    <a:pt x="1780" y="8250"/>
                    <a:pt x="2967" y="9094"/>
                    <a:pt x="2967" y="9094"/>
                  </a:cubicBezTo>
                  <a:cubicBezTo>
                    <a:pt x="3027" y="9137"/>
                    <a:pt x="3098" y="9157"/>
                    <a:pt x="3179" y="9157"/>
                  </a:cubicBezTo>
                  <a:cubicBezTo>
                    <a:pt x="4515" y="9157"/>
                    <a:pt x="8514" y="3616"/>
                    <a:pt x="8514" y="3616"/>
                  </a:cubicBezTo>
                  <a:cubicBezTo>
                    <a:pt x="8879" y="3342"/>
                    <a:pt x="9541" y="2589"/>
                    <a:pt x="9495" y="2475"/>
                  </a:cubicBezTo>
                  <a:cubicBezTo>
                    <a:pt x="9473" y="2384"/>
                    <a:pt x="9290" y="2270"/>
                    <a:pt x="9244" y="2110"/>
                  </a:cubicBezTo>
                  <a:cubicBezTo>
                    <a:pt x="9221" y="1927"/>
                    <a:pt x="9130" y="1836"/>
                    <a:pt x="9016" y="1790"/>
                  </a:cubicBezTo>
                  <a:cubicBezTo>
                    <a:pt x="8879" y="1722"/>
                    <a:pt x="8833" y="1608"/>
                    <a:pt x="8833" y="1608"/>
                  </a:cubicBezTo>
                  <a:cubicBezTo>
                    <a:pt x="8833" y="1608"/>
                    <a:pt x="9495" y="603"/>
                    <a:pt x="9336" y="398"/>
                  </a:cubicBezTo>
                  <a:cubicBezTo>
                    <a:pt x="9332" y="395"/>
                    <a:pt x="9328" y="394"/>
                    <a:pt x="9323" y="394"/>
                  </a:cubicBezTo>
                  <a:cubicBezTo>
                    <a:pt x="9116" y="394"/>
                    <a:pt x="7487" y="2566"/>
                    <a:pt x="7487" y="2566"/>
                  </a:cubicBezTo>
                  <a:cubicBezTo>
                    <a:pt x="7487" y="2566"/>
                    <a:pt x="4292" y="5672"/>
                    <a:pt x="4180" y="5672"/>
                  </a:cubicBezTo>
                  <a:cubicBezTo>
                    <a:pt x="4178" y="5672"/>
                    <a:pt x="4177" y="5672"/>
                    <a:pt x="4177" y="5671"/>
                  </a:cubicBezTo>
                  <a:cubicBezTo>
                    <a:pt x="3724" y="3770"/>
                    <a:pt x="3352" y="318"/>
                    <a:pt x="1864" y="318"/>
                  </a:cubicBezTo>
                  <a:cubicBezTo>
                    <a:pt x="1779" y="318"/>
                    <a:pt x="1690" y="329"/>
                    <a:pt x="1598" y="352"/>
                  </a:cubicBezTo>
                  <a:cubicBezTo>
                    <a:pt x="1585" y="352"/>
                    <a:pt x="1304" y="1"/>
                    <a:pt x="968" y="1"/>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28;p72">
              <a:extLst>
                <a:ext uri="{FF2B5EF4-FFF2-40B4-BE49-F238E27FC236}">
                  <a16:creationId xmlns:a16="http://schemas.microsoft.com/office/drawing/2014/main" id="{09826CDE-E555-BBC3-A793-2CD85F3AE1FF}"/>
                </a:ext>
              </a:extLst>
            </p:cNvPr>
            <p:cNvSpPr/>
            <p:nvPr/>
          </p:nvSpPr>
          <p:spPr>
            <a:xfrm>
              <a:off x="2278720" y="2809187"/>
              <a:ext cx="73731" cy="70733"/>
            </a:xfrm>
            <a:custGeom>
              <a:avLst/>
              <a:gdLst/>
              <a:ahLst/>
              <a:cxnLst/>
              <a:rect l="l" t="t" r="r" b="b"/>
              <a:pathLst>
                <a:path w="1279" h="1227" extrusionOk="0">
                  <a:moveTo>
                    <a:pt x="498" y="0"/>
                  </a:moveTo>
                  <a:cubicBezTo>
                    <a:pt x="357" y="0"/>
                    <a:pt x="0" y="959"/>
                    <a:pt x="0" y="959"/>
                  </a:cubicBezTo>
                  <a:cubicBezTo>
                    <a:pt x="0" y="959"/>
                    <a:pt x="196" y="1226"/>
                    <a:pt x="430" y="1226"/>
                  </a:cubicBezTo>
                  <a:cubicBezTo>
                    <a:pt x="461" y="1226"/>
                    <a:pt x="493" y="1221"/>
                    <a:pt x="525" y="1211"/>
                  </a:cubicBezTo>
                  <a:cubicBezTo>
                    <a:pt x="799" y="1142"/>
                    <a:pt x="708" y="594"/>
                    <a:pt x="708" y="594"/>
                  </a:cubicBezTo>
                  <a:lnTo>
                    <a:pt x="708" y="594"/>
                  </a:lnTo>
                  <a:cubicBezTo>
                    <a:pt x="708" y="594"/>
                    <a:pt x="919" y="673"/>
                    <a:pt x="1085" y="673"/>
                  </a:cubicBezTo>
                  <a:cubicBezTo>
                    <a:pt x="1186" y="673"/>
                    <a:pt x="1270" y="644"/>
                    <a:pt x="1279" y="549"/>
                  </a:cubicBezTo>
                  <a:cubicBezTo>
                    <a:pt x="1279" y="298"/>
                    <a:pt x="640" y="24"/>
                    <a:pt x="503" y="1"/>
                  </a:cubicBezTo>
                  <a:cubicBezTo>
                    <a:pt x="501" y="1"/>
                    <a:pt x="499" y="0"/>
                    <a:pt x="498" y="0"/>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29;p72">
              <a:extLst>
                <a:ext uri="{FF2B5EF4-FFF2-40B4-BE49-F238E27FC236}">
                  <a16:creationId xmlns:a16="http://schemas.microsoft.com/office/drawing/2014/main" id="{3C539249-C6FD-30B7-CCCB-DA90BDB1464B}"/>
                </a:ext>
              </a:extLst>
            </p:cNvPr>
            <p:cNvSpPr/>
            <p:nvPr/>
          </p:nvSpPr>
          <p:spPr>
            <a:xfrm>
              <a:off x="2320803" y="2813165"/>
              <a:ext cx="42198" cy="54016"/>
            </a:xfrm>
            <a:custGeom>
              <a:avLst/>
              <a:gdLst/>
              <a:ahLst/>
              <a:cxnLst/>
              <a:rect l="l" t="t" r="r" b="b"/>
              <a:pathLst>
                <a:path w="732" h="937" extrusionOk="0">
                  <a:moveTo>
                    <a:pt x="1" y="0"/>
                  </a:moveTo>
                  <a:lnTo>
                    <a:pt x="389" y="206"/>
                  </a:lnTo>
                  <a:cubicBezTo>
                    <a:pt x="457" y="251"/>
                    <a:pt x="526" y="274"/>
                    <a:pt x="571" y="320"/>
                  </a:cubicBezTo>
                  <a:cubicBezTo>
                    <a:pt x="640" y="343"/>
                    <a:pt x="686" y="434"/>
                    <a:pt x="617" y="480"/>
                  </a:cubicBezTo>
                  <a:cubicBezTo>
                    <a:pt x="503" y="571"/>
                    <a:pt x="343" y="594"/>
                    <a:pt x="206" y="594"/>
                  </a:cubicBezTo>
                  <a:cubicBezTo>
                    <a:pt x="183" y="594"/>
                    <a:pt x="138" y="594"/>
                    <a:pt x="92" y="617"/>
                  </a:cubicBezTo>
                  <a:cubicBezTo>
                    <a:pt x="69" y="639"/>
                    <a:pt x="92" y="685"/>
                    <a:pt x="92" y="708"/>
                  </a:cubicBezTo>
                  <a:lnTo>
                    <a:pt x="138" y="936"/>
                  </a:lnTo>
                  <a:lnTo>
                    <a:pt x="138" y="708"/>
                  </a:lnTo>
                  <a:cubicBezTo>
                    <a:pt x="123" y="647"/>
                    <a:pt x="117" y="637"/>
                    <a:pt x="143" y="637"/>
                  </a:cubicBezTo>
                  <a:cubicBezTo>
                    <a:pt x="156" y="637"/>
                    <a:pt x="176" y="639"/>
                    <a:pt x="206" y="639"/>
                  </a:cubicBezTo>
                  <a:cubicBezTo>
                    <a:pt x="343" y="639"/>
                    <a:pt x="526" y="639"/>
                    <a:pt x="663" y="525"/>
                  </a:cubicBezTo>
                  <a:cubicBezTo>
                    <a:pt x="708" y="502"/>
                    <a:pt x="731" y="434"/>
                    <a:pt x="708" y="388"/>
                  </a:cubicBezTo>
                  <a:cubicBezTo>
                    <a:pt x="686" y="320"/>
                    <a:pt x="640" y="297"/>
                    <a:pt x="617" y="274"/>
                  </a:cubicBezTo>
                  <a:cubicBezTo>
                    <a:pt x="549" y="229"/>
                    <a:pt x="480" y="206"/>
                    <a:pt x="412" y="160"/>
                  </a:cubicBezTo>
                  <a:cubicBezTo>
                    <a:pt x="275" y="92"/>
                    <a:pt x="138" y="46"/>
                    <a:pt x="1"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0;p72">
              <a:extLst>
                <a:ext uri="{FF2B5EF4-FFF2-40B4-BE49-F238E27FC236}">
                  <a16:creationId xmlns:a16="http://schemas.microsoft.com/office/drawing/2014/main" id="{DD4F8B7C-F0CC-D087-C23B-488A13A4E472}"/>
                </a:ext>
              </a:extLst>
            </p:cNvPr>
            <p:cNvSpPr/>
            <p:nvPr/>
          </p:nvSpPr>
          <p:spPr>
            <a:xfrm>
              <a:off x="2341902" y="2809187"/>
              <a:ext cx="13201" cy="13259"/>
            </a:xfrm>
            <a:custGeom>
              <a:avLst/>
              <a:gdLst/>
              <a:ahLst/>
              <a:cxnLst/>
              <a:rect l="l" t="t" r="r" b="b"/>
              <a:pathLst>
                <a:path w="229" h="230" extrusionOk="0">
                  <a:moveTo>
                    <a:pt x="228" y="1"/>
                  </a:moveTo>
                  <a:cubicBezTo>
                    <a:pt x="137" y="69"/>
                    <a:pt x="69" y="138"/>
                    <a:pt x="0" y="229"/>
                  </a:cubicBezTo>
                  <a:cubicBezTo>
                    <a:pt x="69" y="229"/>
                    <a:pt x="91" y="183"/>
                    <a:pt x="160" y="161"/>
                  </a:cubicBezTo>
                  <a:cubicBezTo>
                    <a:pt x="183" y="92"/>
                    <a:pt x="228" y="69"/>
                    <a:pt x="228" y="1"/>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1;p72">
              <a:extLst>
                <a:ext uri="{FF2B5EF4-FFF2-40B4-BE49-F238E27FC236}">
                  <a16:creationId xmlns:a16="http://schemas.microsoft.com/office/drawing/2014/main" id="{0D9F30F2-8246-DC6C-A44D-672FFC4B4DAE}"/>
                </a:ext>
              </a:extLst>
            </p:cNvPr>
            <p:cNvSpPr/>
            <p:nvPr/>
          </p:nvSpPr>
          <p:spPr>
            <a:xfrm>
              <a:off x="2330027" y="2830286"/>
              <a:ext cx="42198" cy="28997"/>
            </a:xfrm>
            <a:custGeom>
              <a:avLst/>
              <a:gdLst/>
              <a:ahLst/>
              <a:cxnLst/>
              <a:rect l="l" t="t" r="r" b="b"/>
              <a:pathLst>
                <a:path w="732" h="503" extrusionOk="0">
                  <a:moveTo>
                    <a:pt x="708" y="0"/>
                  </a:moveTo>
                  <a:cubicBezTo>
                    <a:pt x="617" y="114"/>
                    <a:pt x="503" y="228"/>
                    <a:pt x="389" y="320"/>
                  </a:cubicBezTo>
                  <a:cubicBezTo>
                    <a:pt x="320" y="365"/>
                    <a:pt x="275" y="411"/>
                    <a:pt x="206" y="434"/>
                  </a:cubicBezTo>
                  <a:cubicBezTo>
                    <a:pt x="172" y="457"/>
                    <a:pt x="132" y="468"/>
                    <a:pt x="95" y="468"/>
                  </a:cubicBezTo>
                  <a:cubicBezTo>
                    <a:pt x="58" y="468"/>
                    <a:pt x="23" y="457"/>
                    <a:pt x="1" y="434"/>
                  </a:cubicBezTo>
                  <a:lnTo>
                    <a:pt x="1" y="434"/>
                  </a:lnTo>
                  <a:cubicBezTo>
                    <a:pt x="1" y="479"/>
                    <a:pt x="46" y="502"/>
                    <a:pt x="92" y="502"/>
                  </a:cubicBezTo>
                  <a:cubicBezTo>
                    <a:pt x="138" y="502"/>
                    <a:pt x="183" y="502"/>
                    <a:pt x="229" y="479"/>
                  </a:cubicBezTo>
                  <a:cubicBezTo>
                    <a:pt x="297" y="434"/>
                    <a:pt x="366" y="411"/>
                    <a:pt x="434" y="365"/>
                  </a:cubicBezTo>
                  <a:cubicBezTo>
                    <a:pt x="548" y="251"/>
                    <a:pt x="663" y="160"/>
                    <a:pt x="731"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32;p72">
              <a:extLst>
                <a:ext uri="{FF2B5EF4-FFF2-40B4-BE49-F238E27FC236}">
                  <a16:creationId xmlns:a16="http://schemas.microsoft.com/office/drawing/2014/main" id="{9A00B2E7-9E0F-BCA8-DC28-5FC86496A9DF}"/>
                </a:ext>
              </a:extLst>
            </p:cNvPr>
            <p:cNvSpPr/>
            <p:nvPr/>
          </p:nvSpPr>
          <p:spPr>
            <a:xfrm>
              <a:off x="2339250" y="2846024"/>
              <a:ext cx="42140" cy="26172"/>
            </a:xfrm>
            <a:custGeom>
              <a:avLst/>
              <a:gdLst/>
              <a:ahLst/>
              <a:cxnLst/>
              <a:rect l="l" t="t" r="r" b="b"/>
              <a:pathLst>
                <a:path w="731" h="454" extrusionOk="0">
                  <a:moveTo>
                    <a:pt x="708" y="1"/>
                  </a:moveTo>
                  <a:cubicBezTo>
                    <a:pt x="639" y="47"/>
                    <a:pt x="571" y="92"/>
                    <a:pt x="503" y="161"/>
                  </a:cubicBezTo>
                  <a:cubicBezTo>
                    <a:pt x="457" y="229"/>
                    <a:pt x="388" y="298"/>
                    <a:pt x="320" y="343"/>
                  </a:cubicBezTo>
                  <a:cubicBezTo>
                    <a:pt x="270" y="377"/>
                    <a:pt x="220" y="398"/>
                    <a:pt x="179" y="398"/>
                  </a:cubicBezTo>
                  <a:cubicBezTo>
                    <a:pt x="163" y="398"/>
                    <a:pt x="150" y="395"/>
                    <a:pt x="137" y="389"/>
                  </a:cubicBezTo>
                  <a:cubicBezTo>
                    <a:pt x="69" y="366"/>
                    <a:pt x="23" y="275"/>
                    <a:pt x="0" y="206"/>
                  </a:cubicBezTo>
                  <a:lnTo>
                    <a:pt x="0" y="206"/>
                  </a:lnTo>
                  <a:cubicBezTo>
                    <a:pt x="0" y="298"/>
                    <a:pt x="23" y="389"/>
                    <a:pt x="115" y="435"/>
                  </a:cubicBezTo>
                  <a:cubicBezTo>
                    <a:pt x="135" y="448"/>
                    <a:pt x="159" y="454"/>
                    <a:pt x="184" y="454"/>
                  </a:cubicBezTo>
                  <a:cubicBezTo>
                    <a:pt x="246" y="454"/>
                    <a:pt x="317" y="421"/>
                    <a:pt x="366" y="389"/>
                  </a:cubicBezTo>
                  <a:cubicBezTo>
                    <a:pt x="434" y="343"/>
                    <a:pt x="480" y="252"/>
                    <a:pt x="548" y="206"/>
                  </a:cubicBezTo>
                  <a:lnTo>
                    <a:pt x="731" y="1"/>
                  </a:ln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33;p72">
              <a:extLst>
                <a:ext uri="{FF2B5EF4-FFF2-40B4-BE49-F238E27FC236}">
                  <a16:creationId xmlns:a16="http://schemas.microsoft.com/office/drawing/2014/main" id="{198C0D1A-22B4-859D-AEF9-F33DE4850A73}"/>
                </a:ext>
              </a:extLst>
            </p:cNvPr>
            <p:cNvSpPr/>
            <p:nvPr/>
          </p:nvSpPr>
          <p:spPr>
            <a:xfrm>
              <a:off x="2356372" y="2867123"/>
              <a:ext cx="26345" cy="14527"/>
            </a:xfrm>
            <a:custGeom>
              <a:avLst/>
              <a:gdLst/>
              <a:ahLst/>
              <a:cxnLst/>
              <a:rect l="l" t="t" r="r" b="b"/>
              <a:pathLst>
                <a:path w="457" h="252" extrusionOk="0">
                  <a:moveTo>
                    <a:pt x="0" y="0"/>
                  </a:moveTo>
                  <a:cubicBezTo>
                    <a:pt x="0" y="46"/>
                    <a:pt x="23" y="114"/>
                    <a:pt x="23" y="160"/>
                  </a:cubicBezTo>
                  <a:cubicBezTo>
                    <a:pt x="46" y="206"/>
                    <a:pt x="91" y="251"/>
                    <a:pt x="160" y="251"/>
                  </a:cubicBezTo>
                  <a:cubicBezTo>
                    <a:pt x="206" y="251"/>
                    <a:pt x="274" y="251"/>
                    <a:pt x="320" y="228"/>
                  </a:cubicBezTo>
                  <a:cubicBezTo>
                    <a:pt x="365" y="206"/>
                    <a:pt x="411" y="183"/>
                    <a:pt x="457" y="137"/>
                  </a:cubicBezTo>
                  <a:lnTo>
                    <a:pt x="457" y="137"/>
                  </a:lnTo>
                  <a:cubicBezTo>
                    <a:pt x="388" y="160"/>
                    <a:pt x="365" y="160"/>
                    <a:pt x="297" y="183"/>
                  </a:cubicBezTo>
                  <a:lnTo>
                    <a:pt x="160" y="183"/>
                  </a:lnTo>
                  <a:cubicBezTo>
                    <a:pt x="152" y="190"/>
                    <a:pt x="145" y="193"/>
                    <a:pt x="138" y="193"/>
                  </a:cubicBezTo>
                  <a:cubicBezTo>
                    <a:pt x="124" y="193"/>
                    <a:pt x="114" y="183"/>
                    <a:pt x="114" y="183"/>
                  </a:cubicBezTo>
                  <a:cubicBezTo>
                    <a:pt x="91" y="183"/>
                    <a:pt x="91" y="160"/>
                    <a:pt x="69" y="137"/>
                  </a:cubicBezTo>
                  <a:cubicBezTo>
                    <a:pt x="46" y="91"/>
                    <a:pt x="23" y="46"/>
                    <a:pt x="0"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34;p72">
              <a:extLst>
                <a:ext uri="{FF2B5EF4-FFF2-40B4-BE49-F238E27FC236}">
                  <a16:creationId xmlns:a16="http://schemas.microsoft.com/office/drawing/2014/main" id="{F9812436-560E-274F-0153-32A6DDC5AB3F}"/>
                </a:ext>
              </a:extLst>
            </p:cNvPr>
            <p:cNvSpPr/>
            <p:nvPr/>
          </p:nvSpPr>
          <p:spPr>
            <a:xfrm>
              <a:off x="1857721" y="2704961"/>
              <a:ext cx="243388" cy="283280"/>
            </a:xfrm>
            <a:custGeom>
              <a:avLst/>
              <a:gdLst/>
              <a:ahLst/>
              <a:cxnLst/>
              <a:rect l="l" t="t" r="r" b="b"/>
              <a:pathLst>
                <a:path w="4222" h="4914" extrusionOk="0">
                  <a:moveTo>
                    <a:pt x="1274" y="1"/>
                  </a:moveTo>
                  <a:cubicBezTo>
                    <a:pt x="660" y="1"/>
                    <a:pt x="0" y="627"/>
                    <a:pt x="22" y="1603"/>
                  </a:cubicBezTo>
                  <a:cubicBezTo>
                    <a:pt x="113" y="3658"/>
                    <a:pt x="479" y="4913"/>
                    <a:pt x="479" y="4913"/>
                  </a:cubicBezTo>
                  <a:cubicBezTo>
                    <a:pt x="479" y="4913"/>
                    <a:pt x="4222" y="3429"/>
                    <a:pt x="4154" y="3338"/>
                  </a:cubicBezTo>
                  <a:cubicBezTo>
                    <a:pt x="2807" y="1193"/>
                    <a:pt x="2601" y="211"/>
                    <a:pt x="1369" y="6"/>
                  </a:cubicBezTo>
                  <a:cubicBezTo>
                    <a:pt x="1338" y="2"/>
                    <a:pt x="1306" y="1"/>
                    <a:pt x="1274" y="1"/>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35;p72">
              <a:extLst>
                <a:ext uri="{FF2B5EF4-FFF2-40B4-BE49-F238E27FC236}">
                  <a16:creationId xmlns:a16="http://schemas.microsoft.com/office/drawing/2014/main" id="{EAA261D9-FC81-DD36-717A-6BAE390A3845}"/>
                </a:ext>
              </a:extLst>
            </p:cNvPr>
            <p:cNvSpPr/>
            <p:nvPr/>
          </p:nvSpPr>
          <p:spPr>
            <a:xfrm>
              <a:off x="1261588" y="2395624"/>
              <a:ext cx="706643" cy="787292"/>
            </a:xfrm>
            <a:custGeom>
              <a:avLst/>
              <a:gdLst/>
              <a:ahLst/>
              <a:cxnLst/>
              <a:rect l="l" t="t" r="r" b="b"/>
              <a:pathLst>
                <a:path w="12258" h="13657" extrusionOk="0">
                  <a:moveTo>
                    <a:pt x="9992" y="1"/>
                  </a:moveTo>
                  <a:cubicBezTo>
                    <a:pt x="9718" y="1"/>
                    <a:pt x="9443" y="29"/>
                    <a:pt x="9176" y="76"/>
                  </a:cubicBezTo>
                  <a:cubicBezTo>
                    <a:pt x="8765" y="145"/>
                    <a:pt x="8355" y="259"/>
                    <a:pt x="8012" y="464"/>
                  </a:cubicBezTo>
                  <a:cubicBezTo>
                    <a:pt x="7670" y="670"/>
                    <a:pt x="2192" y="4847"/>
                    <a:pt x="0" y="9252"/>
                  </a:cubicBezTo>
                  <a:cubicBezTo>
                    <a:pt x="0" y="9252"/>
                    <a:pt x="3608" y="13657"/>
                    <a:pt x="8309" y="13657"/>
                  </a:cubicBezTo>
                  <a:cubicBezTo>
                    <a:pt x="8639" y="13657"/>
                    <a:pt x="8974" y="13635"/>
                    <a:pt x="9313" y="13589"/>
                  </a:cubicBezTo>
                  <a:lnTo>
                    <a:pt x="9633" y="6513"/>
                  </a:lnTo>
                  <a:cubicBezTo>
                    <a:pt x="9846" y="6389"/>
                    <a:pt x="10017" y="6375"/>
                    <a:pt x="10083" y="6375"/>
                  </a:cubicBezTo>
                  <a:cubicBezTo>
                    <a:pt x="10102" y="6375"/>
                    <a:pt x="10112" y="6376"/>
                    <a:pt x="10112" y="6376"/>
                  </a:cubicBezTo>
                  <a:lnTo>
                    <a:pt x="12235" y="1491"/>
                  </a:lnTo>
                  <a:cubicBezTo>
                    <a:pt x="12258" y="1195"/>
                    <a:pt x="11733" y="510"/>
                    <a:pt x="11482" y="373"/>
                  </a:cubicBezTo>
                  <a:cubicBezTo>
                    <a:pt x="11032" y="103"/>
                    <a:pt x="10514" y="1"/>
                    <a:pt x="999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36;p72">
              <a:extLst>
                <a:ext uri="{FF2B5EF4-FFF2-40B4-BE49-F238E27FC236}">
                  <a16:creationId xmlns:a16="http://schemas.microsoft.com/office/drawing/2014/main" id="{AD44E65E-44D4-3B82-4477-FA8CAFC15185}"/>
                </a:ext>
              </a:extLst>
            </p:cNvPr>
            <p:cNvSpPr/>
            <p:nvPr/>
          </p:nvSpPr>
          <p:spPr>
            <a:xfrm>
              <a:off x="1217949" y="2406462"/>
              <a:ext cx="566041" cy="507586"/>
            </a:xfrm>
            <a:custGeom>
              <a:avLst/>
              <a:gdLst/>
              <a:ahLst/>
              <a:cxnLst/>
              <a:rect l="l" t="t" r="r" b="b"/>
              <a:pathLst>
                <a:path w="9819" h="8805" extrusionOk="0">
                  <a:moveTo>
                    <a:pt x="9722" y="1"/>
                  </a:moveTo>
                  <a:cubicBezTo>
                    <a:pt x="9717" y="1"/>
                    <a:pt x="9711" y="1"/>
                    <a:pt x="9705" y="2"/>
                  </a:cubicBezTo>
                  <a:cubicBezTo>
                    <a:pt x="8176" y="116"/>
                    <a:pt x="6601" y="1737"/>
                    <a:pt x="5528" y="2650"/>
                  </a:cubicBezTo>
                  <a:cubicBezTo>
                    <a:pt x="3451" y="4385"/>
                    <a:pt x="1465" y="6348"/>
                    <a:pt x="50" y="8653"/>
                  </a:cubicBezTo>
                  <a:cubicBezTo>
                    <a:pt x="1" y="8735"/>
                    <a:pt x="69" y="8804"/>
                    <a:pt x="136" y="8804"/>
                  </a:cubicBezTo>
                  <a:cubicBezTo>
                    <a:pt x="163" y="8804"/>
                    <a:pt x="190" y="8793"/>
                    <a:pt x="210" y="8767"/>
                  </a:cubicBezTo>
                  <a:cubicBezTo>
                    <a:pt x="1465" y="6736"/>
                    <a:pt x="3154" y="5001"/>
                    <a:pt x="4912" y="3426"/>
                  </a:cubicBezTo>
                  <a:cubicBezTo>
                    <a:pt x="6099" y="2376"/>
                    <a:pt x="8016" y="345"/>
                    <a:pt x="9705" y="185"/>
                  </a:cubicBezTo>
                  <a:cubicBezTo>
                    <a:pt x="9813" y="185"/>
                    <a:pt x="9819" y="1"/>
                    <a:pt x="972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37;p72">
              <a:extLst>
                <a:ext uri="{FF2B5EF4-FFF2-40B4-BE49-F238E27FC236}">
                  <a16:creationId xmlns:a16="http://schemas.microsoft.com/office/drawing/2014/main" id="{B8A8E532-ABA1-74C9-780D-B5F79A1B9817}"/>
                </a:ext>
              </a:extLst>
            </p:cNvPr>
            <p:cNvSpPr/>
            <p:nvPr/>
          </p:nvSpPr>
          <p:spPr>
            <a:xfrm>
              <a:off x="1749747" y="2427676"/>
              <a:ext cx="246097" cy="343637"/>
            </a:xfrm>
            <a:custGeom>
              <a:avLst/>
              <a:gdLst/>
              <a:ahLst/>
              <a:cxnLst/>
              <a:rect l="l" t="t" r="r" b="b"/>
              <a:pathLst>
                <a:path w="4269" h="5961" extrusionOk="0">
                  <a:moveTo>
                    <a:pt x="2345" y="0"/>
                  </a:moveTo>
                  <a:cubicBezTo>
                    <a:pt x="2219" y="0"/>
                    <a:pt x="2117" y="13"/>
                    <a:pt x="2055" y="22"/>
                  </a:cubicBezTo>
                  <a:cubicBezTo>
                    <a:pt x="1827" y="68"/>
                    <a:pt x="663" y="182"/>
                    <a:pt x="708" y="2077"/>
                  </a:cubicBezTo>
                  <a:cubicBezTo>
                    <a:pt x="708" y="2122"/>
                    <a:pt x="685" y="2145"/>
                    <a:pt x="640" y="2145"/>
                  </a:cubicBezTo>
                  <a:cubicBezTo>
                    <a:pt x="480" y="2145"/>
                    <a:pt x="115" y="2191"/>
                    <a:pt x="46" y="2624"/>
                  </a:cubicBezTo>
                  <a:cubicBezTo>
                    <a:pt x="1" y="3035"/>
                    <a:pt x="594" y="3127"/>
                    <a:pt x="845" y="3127"/>
                  </a:cubicBezTo>
                  <a:cubicBezTo>
                    <a:pt x="914" y="3127"/>
                    <a:pt x="959" y="3172"/>
                    <a:pt x="1028" y="3218"/>
                  </a:cubicBezTo>
                  <a:cubicBezTo>
                    <a:pt x="1165" y="3378"/>
                    <a:pt x="1507" y="3720"/>
                    <a:pt x="1621" y="4154"/>
                  </a:cubicBezTo>
                  <a:cubicBezTo>
                    <a:pt x="1872" y="5112"/>
                    <a:pt x="1119" y="5546"/>
                    <a:pt x="1119" y="5546"/>
                  </a:cubicBezTo>
                  <a:cubicBezTo>
                    <a:pt x="1119" y="5546"/>
                    <a:pt x="2173" y="5960"/>
                    <a:pt x="3016" y="5960"/>
                  </a:cubicBezTo>
                  <a:cubicBezTo>
                    <a:pt x="3310" y="5960"/>
                    <a:pt x="3578" y="5910"/>
                    <a:pt x="3767" y="5774"/>
                  </a:cubicBezTo>
                  <a:cubicBezTo>
                    <a:pt x="3767" y="5774"/>
                    <a:pt x="2991" y="3606"/>
                    <a:pt x="3265" y="3492"/>
                  </a:cubicBezTo>
                  <a:cubicBezTo>
                    <a:pt x="3721" y="3332"/>
                    <a:pt x="4269" y="3012"/>
                    <a:pt x="3927" y="1392"/>
                  </a:cubicBezTo>
                  <a:cubicBezTo>
                    <a:pt x="3655" y="181"/>
                    <a:pt x="2826" y="0"/>
                    <a:pt x="2345" y="0"/>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38;p72">
              <a:extLst>
                <a:ext uri="{FF2B5EF4-FFF2-40B4-BE49-F238E27FC236}">
                  <a16:creationId xmlns:a16="http://schemas.microsoft.com/office/drawing/2014/main" id="{A7B8C9D0-CE3A-0E9F-8CCD-79EA051E38DB}"/>
                </a:ext>
              </a:extLst>
            </p:cNvPr>
            <p:cNvSpPr/>
            <p:nvPr/>
          </p:nvSpPr>
          <p:spPr>
            <a:xfrm>
              <a:off x="1447098" y="4430293"/>
              <a:ext cx="126421" cy="135241"/>
            </a:xfrm>
            <a:custGeom>
              <a:avLst/>
              <a:gdLst/>
              <a:ahLst/>
              <a:cxnLst/>
              <a:rect l="l" t="t" r="r" b="b"/>
              <a:pathLst>
                <a:path w="2193" h="2346" extrusionOk="0">
                  <a:moveTo>
                    <a:pt x="412" y="1"/>
                  </a:moveTo>
                  <a:lnTo>
                    <a:pt x="1" y="1210"/>
                  </a:lnTo>
                  <a:cubicBezTo>
                    <a:pt x="1" y="1210"/>
                    <a:pt x="268" y="2346"/>
                    <a:pt x="502" y="2346"/>
                  </a:cubicBezTo>
                  <a:cubicBezTo>
                    <a:pt x="542" y="2346"/>
                    <a:pt x="581" y="2313"/>
                    <a:pt x="617" y="2237"/>
                  </a:cubicBezTo>
                  <a:cubicBezTo>
                    <a:pt x="868" y="1712"/>
                    <a:pt x="1416" y="1530"/>
                    <a:pt x="1416" y="1530"/>
                  </a:cubicBezTo>
                  <a:lnTo>
                    <a:pt x="2192" y="46"/>
                  </a:lnTo>
                  <a:lnTo>
                    <a:pt x="412" y="1"/>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39;p72">
              <a:extLst>
                <a:ext uri="{FF2B5EF4-FFF2-40B4-BE49-F238E27FC236}">
                  <a16:creationId xmlns:a16="http://schemas.microsoft.com/office/drawing/2014/main" id="{954D7D13-643A-6AD4-6B3A-BAAF3C7EBA67}"/>
                </a:ext>
              </a:extLst>
            </p:cNvPr>
            <p:cNvSpPr/>
            <p:nvPr/>
          </p:nvSpPr>
          <p:spPr>
            <a:xfrm>
              <a:off x="1481340" y="4436864"/>
              <a:ext cx="89527" cy="96098"/>
            </a:xfrm>
            <a:custGeom>
              <a:avLst/>
              <a:gdLst/>
              <a:ahLst/>
              <a:cxnLst/>
              <a:rect l="l" t="t" r="r" b="b"/>
              <a:pathLst>
                <a:path w="1553" h="1667" extrusionOk="0">
                  <a:moveTo>
                    <a:pt x="0" y="1"/>
                  </a:moveTo>
                  <a:lnTo>
                    <a:pt x="160" y="1667"/>
                  </a:lnTo>
                  <a:lnTo>
                    <a:pt x="936" y="1325"/>
                  </a:lnTo>
                  <a:lnTo>
                    <a:pt x="1552" y="1"/>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40;p72">
              <a:extLst>
                <a:ext uri="{FF2B5EF4-FFF2-40B4-BE49-F238E27FC236}">
                  <a16:creationId xmlns:a16="http://schemas.microsoft.com/office/drawing/2014/main" id="{D242E1A8-365B-FF99-DA20-85B5B8D75908}"/>
                </a:ext>
              </a:extLst>
            </p:cNvPr>
            <p:cNvSpPr/>
            <p:nvPr/>
          </p:nvSpPr>
          <p:spPr>
            <a:xfrm>
              <a:off x="1416833" y="4497279"/>
              <a:ext cx="230359" cy="93620"/>
            </a:xfrm>
            <a:custGeom>
              <a:avLst/>
              <a:gdLst/>
              <a:ahLst/>
              <a:cxnLst/>
              <a:rect l="l" t="t" r="r" b="b"/>
              <a:pathLst>
                <a:path w="3996" h="1624" extrusionOk="0">
                  <a:moveTo>
                    <a:pt x="529" y="1"/>
                  </a:moveTo>
                  <a:cubicBezTo>
                    <a:pt x="528" y="1"/>
                    <a:pt x="527" y="1"/>
                    <a:pt x="526" y="3"/>
                  </a:cubicBezTo>
                  <a:cubicBezTo>
                    <a:pt x="503" y="254"/>
                    <a:pt x="161" y="1167"/>
                    <a:pt x="24" y="1486"/>
                  </a:cubicBezTo>
                  <a:cubicBezTo>
                    <a:pt x="1" y="1532"/>
                    <a:pt x="69" y="1600"/>
                    <a:pt x="138" y="1600"/>
                  </a:cubicBezTo>
                  <a:cubicBezTo>
                    <a:pt x="731" y="1600"/>
                    <a:pt x="3014" y="1623"/>
                    <a:pt x="3858" y="1623"/>
                  </a:cubicBezTo>
                  <a:cubicBezTo>
                    <a:pt x="3950" y="1623"/>
                    <a:pt x="3995" y="1509"/>
                    <a:pt x="3927" y="1441"/>
                  </a:cubicBezTo>
                  <a:lnTo>
                    <a:pt x="2078" y="277"/>
                  </a:lnTo>
                  <a:cubicBezTo>
                    <a:pt x="2075" y="274"/>
                    <a:pt x="2070" y="272"/>
                    <a:pt x="2063" y="272"/>
                  </a:cubicBezTo>
                  <a:cubicBezTo>
                    <a:pt x="1967" y="272"/>
                    <a:pt x="1515" y="555"/>
                    <a:pt x="1302" y="619"/>
                  </a:cubicBezTo>
                  <a:cubicBezTo>
                    <a:pt x="1288" y="624"/>
                    <a:pt x="1272" y="627"/>
                    <a:pt x="1256" y="627"/>
                  </a:cubicBezTo>
                  <a:cubicBezTo>
                    <a:pt x="1003" y="627"/>
                    <a:pt x="575" y="1"/>
                    <a:pt x="529"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41;p72">
              <a:extLst>
                <a:ext uri="{FF2B5EF4-FFF2-40B4-BE49-F238E27FC236}">
                  <a16:creationId xmlns:a16="http://schemas.microsoft.com/office/drawing/2014/main" id="{6E4107AA-8EFB-F67A-59A2-B5F607A8AC32}"/>
                </a:ext>
              </a:extLst>
            </p:cNvPr>
            <p:cNvSpPr/>
            <p:nvPr/>
          </p:nvSpPr>
          <p:spPr>
            <a:xfrm>
              <a:off x="1416833" y="4538209"/>
              <a:ext cx="63239" cy="51364"/>
            </a:xfrm>
            <a:custGeom>
              <a:avLst/>
              <a:gdLst/>
              <a:ahLst/>
              <a:cxnLst/>
              <a:rect l="l" t="t" r="r" b="b"/>
              <a:pathLst>
                <a:path w="1097" h="891" extrusionOk="0">
                  <a:moveTo>
                    <a:pt x="320" y="0"/>
                  </a:moveTo>
                  <a:cubicBezTo>
                    <a:pt x="206" y="297"/>
                    <a:pt x="92" y="594"/>
                    <a:pt x="24" y="753"/>
                  </a:cubicBezTo>
                  <a:cubicBezTo>
                    <a:pt x="1" y="822"/>
                    <a:pt x="46" y="868"/>
                    <a:pt x="138" y="868"/>
                  </a:cubicBezTo>
                  <a:cubicBezTo>
                    <a:pt x="320" y="890"/>
                    <a:pt x="663" y="890"/>
                    <a:pt x="1096" y="890"/>
                  </a:cubicBezTo>
                  <a:lnTo>
                    <a:pt x="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42;p72">
              <a:extLst>
                <a:ext uri="{FF2B5EF4-FFF2-40B4-BE49-F238E27FC236}">
                  <a16:creationId xmlns:a16="http://schemas.microsoft.com/office/drawing/2014/main" id="{91DA3BA8-6B17-A77A-F104-0E2056E7A35A}"/>
                </a:ext>
              </a:extLst>
            </p:cNvPr>
            <p:cNvSpPr/>
            <p:nvPr/>
          </p:nvSpPr>
          <p:spPr>
            <a:xfrm>
              <a:off x="1416833" y="4538209"/>
              <a:ext cx="63239" cy="51364"/>
            </a:xfrm>
            <a:custGeom>
              <a:avLst/>
              <a:gdLst/>
              <a:ahLst/>
              <a:cxnLst/>
              <a:rect l="l" t="t" r="r" b="b"/>
              <a:pathLst>
                <a:path w="1097" h="891" fill="none" extrusionOk="0">
                  <a:moveTo>
                    <a:pt x="1096" y="890"/>
                  </a:moveTo>
                  <a:cubicBezTo>
                    <a:pt x="663" y="890"/>
                    <a:pt x="320" y="890"/>
                    <a:pt x="138" y="868"/>
                  </a:cubicBezTo>
                  <a:cubicBezTo>
                    <a:pt x="46" y="868"/>
                    <a:pt x="1" y="822"/>
                    <a:pt x="24" y="753"/>
                  </a:cubicBezTo>
                  <a:cubicBezTo>
                    <a:pt x="92" y="594"/>
                    <a:pt x="206" y="297"/>
                    <a:pt x="320" y="0"/>
                  </a:cubicBez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43;p72">
              <a:extLst>
                <a:ext uri="{FF2B5EF4-FFF2-40B4-BE49-F238E27FC236}">
                  <a16:creationId xmlns:a16="http://schemas.microsoft.com/office/drawing/2014/main" id="{BC7BD844-5AC5-1885-6AD6-D1605319F918}"/>
                </a:ext>
              </a:extLst>
            </p:cNvPr>
            <p:cNvSpPr/>
            <p:nvPr/>
          </p:nvSpPr>
          <p:spPr>
            <a:xfrm>
              <a:off x="1565563" y="4552678"/>
              <a:ext cx="81629" cy="38220"/>
            </a:xfrm>
            <a:custGeom>
              <a:avLst/>
              <a:gdLst/>
              <a:ahLst/>
              <a:cxnLst/>
              <a:rect l="l" t="t" r="r" b="b"/>
              <a:pathLst>
                <a:path w="1416" h="663" extrusionOk="0">
                  <a:moveTo>
                    <a:pt x="548" y="0"/>
                  </a:moveTo>
                  <a:lnTo>
                    <a:pt x="0" y="662"/>
                  </a:lnTo>
                  <a:lnTo>
                    <a:pt x="1278" y="662"/>
                  </a:lnTo>
                  <a:cubicBezTo>
                    <a:pt x="1370" y="662"/>
                    <a:pt x="1415" y="548"/>
                    <a:pt x="1324" y="502"/>
                  </a:cubicBezTo>
                  <a:lnTo>
                    <a:pt x="5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44;p72">
              <a:extLst>
                <a:ext uri="{FF2B5EF4-FFF2-40B4-BE49-F238E27FC236}">
                  <a16:creationId xmlns:a16="http://schemas.microsoft.com/office/drawing/2014/main" id="{B0D333C1-919D-224C-4349-E85AB401ECA0}"/>
                </a:ext>
              </a:extLst>
            </p:cNvPr>
            <p:cNvSpPr/>
            <p:nvPr/>
          </p:nvSpPr>
          <p:spPr>
            <a:xfrm>
              <a:off x="1565563" y="4552678"/>
              <a:ext cx="81629" cy="38220"/>
            </a:xfrm>
            <a:custGeom>
              <a:avLst/>
              <a:gdLst/>
              <a:ahLst/>
              <a:cxnLst/>
              <a:rect l="l" t="t" r="r" b="b"/>
              <a:pathLst>
                <a:path w="1416" h="663" fill="none" extrusionOk="0">
                  <a:moveTo>
                    <a:pt x="0" y="662"/>
                  </a:moveTo>
                  <a:cubicBezTo>
                    <a:pt x="502" y="662"/>
                    <a:pt x="982" y="662"/>
                    <a:pt x="1278" y="662"/>
                  </a:cubicBezTo>
                  <a:cubicBezTo>
                    <a:pt x="1370" y="662"/>
                    <a:pt x="1415" y="548"/>
                    <a:pt x="1324" y="502"/>
                  </a:cubicBezTo>
                  <a:lnTo>
                    <a:pt x="548" y="0"/>
                  </a:ln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45;p72">
              <a:extLst>
                <a:ext uri="{FF2B5EF4-FFF2-40B4-BE49-F238E27FC236}">
                  <a16:creationId xmlns:a16="http://schemas.microsoft.com/office/drawing/2014/main" id="{D81C1F2E-0F02-C1D1-842E-44E36806DA01}"/>
                </a:ext>
              </a:extLst>
            </p:cNvPr>
            <p:cNvSpPr/>
            <p:nvPr/>
          </p:nvSpPr>
          <p:spPr>
            <a:xfrm>
              <a:off x="1415564" y="4589515"/>
              <a:ext cx="231628" cy="38220"/>
            </a:xfrm>
            <a:custGeom>
              <a:avLst/>
              <a:gdLst/>
              <a:ahLst/>
              <a:cxnLst/>
              <a:rect l="l" t="t" r="r" b="b"/>
              <a:pathLst>
                <a:path w="4018" h="663" extrusionOk="0">
                  <a:moveTo>
                    <a:pt x="114" y="0"/>
                  </a:moveTo>
                  <a:cubicBezTo>
                    <a:pt x="46" y="0"/>
                    <a:pt x="0" y="46"/>
                    <a:pt x="0" y="115"/>
                  </a:cubicBezTo>
                  <a:lnTo>
                    <a:pt x="0" y="411"/>
                  </a:lnTo>
                  <a:cubicBezTo>
                    <a:pt x="0" y="548"/>
                    <a:pt x="114" y="662"/>
                    <a:pt x="251" y="662"/>
                  </a:cubicBezTo>
                  <a:lnTo>
                    <a:pt x="3789" y="662"/>
                  </a:lnTo>
                  <a:cubicBezTo>
                    <a:pt x="3903" y="662"/>
                    <a:pt x="4017" y="548"/>
                    <a:pt x="4017" y="411"/>
                  </a:cubicBezTo>
                  <a:lnTo>
                    <a:pt x="4017" y="115"/>
                  </a:lnTo>
                  <a:cubicBezTo>
                    <a:pt x="4017" y="46"/>
                    <a:pt x="3972" y="0"/>
                    <a:pt x="3903" y="0"/>
                  </a:cubicBezTo>
                  <a:close/>
                </a:path>
              </a:pathLst>
            </a:custGeom>
            <a:solidFill>
              <a:srgbClr val="F9F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46;p72">
              <a:extLst>
                <a:ext uri="{FF2B5EF4-FFF2-40B4-BE49-F238E27FC236}">
                  <a16:creationId xmlns:a16="http://schemas.microsoft.com/office/drawing/2014/main" id="{3473836E-45AC-1E20-EDCF-34B77B35F705}"/>
                </a:ext>
              </a:extLst>
            </p:cNvPr>
            <p:cNvSpPr/>
            <p:nvPr/>
          </p:nvSpPr>
          <p:spPr>
            <a:xfrm>
              <a:off x="1866887" y="4430293"/>
              <a:ext cx="103996" cy="135241"/>
            </a:xfrm>
            <a:custGeom>
              <a:avLst/>
              <a:gdLst/>
              <a:ahLst/>
              <a:cxnLst/>
              <a:rect l="l" t="t" r="r" b="b"/>
              <a:pathLst>
                <a:path w="1804" h="2346" extrusionOk="0">
                  <a:moveTo>
                    <a:pt x="46" y="1"/>
                  </a:moveTo>
                  <a:lnTo>
                    <a:pt x="0" y="1210"/>
                  </a:lnTo>
                  <a:cubicBezTo>
                    <a:pt x="0" y="1210"/>
                    <a:pt x="267" y="2346"/>
                    <a:pt x="502" y="2346"/>
                  </a:cubicBezTo>
                  <a:cubicBezTo>
                    <a:pt x="541" y="2346"/>
                    <a:pt x="580" y="2313"/>
                    <a:pt x="616" y="2237"/>
                  </a:cubicBezTo>
                  <a:cubicBezTo>
                    <a:pt x="867" y="1712"/>
                    <a:pt x="1415" y="1530"/>
                    <a:pt x="1415" y="1530"/>
                  </a:cubicBezTo>
                  <a:lnTo>
                    <a:pt x="1803" y="1"/>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47;p72">
              <a:extLst>
                <a:ext uri="{FF2B5EF4-FFF2-40B4-BE49-F238E27FC236}">
                  <a16:creationId xmlns:a16="http://schemas.microsoft.com/office/drawing/2014/main" id="{A899969E-9A89-D988-02CD-36AA599D741C}"/>
                </a:ext>
              </a:extLst>
            </p:cNvPr>
            <p:cNvSpPr/>
            <p:nvPr/>
          </p:nvSpPr>
          <p:spPr>
            <a:xfrm>
              <a:off x="1905049" y="4436864"/>
              <a:ext cx="63182" cy="96098"/>
            </a:xfrm>
            <a:custGeom>
              <a:avLst/>
              <a:gdLst/>
              <a:ahLst/>
              <a:cxnLst/>
              <a:rect l="l" t="t" r="r" b="b"/>
              <a:pathLst>
                <a:path w="1096" h="1667" extrusionOk="0">
                  <a:moveTo>
                    <a:pt x="0" y="1"/>
                  </a:moveTo>
                  <a:lnTo>
                    <a:pt x="114" y="1667"/>
                  </a:lnTo>
                  <a:lnTo>
                    <a:pt x="890" y="1325"/>
                  </a:lnTo>
                  <a:lnTo>
                    <a:pt x="1096" y="1"/>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48;p72">
              <a:extLst>
                <a:ext uri="{FF2B5EF4-FFF2-40B4-BE49-F238E27FC236}">
                  <a16:creationId xmlns:a16="http://schemas.microsoft.com/office/drawing/2014/main" id="{F8D41572-738D-3855-E5FD-777A0EE72DFF}"/>
                </a:ext>
              </a:extLst>
            </p:cNvPr>
            <p:cNvSpPr/>
            <p:nvPr/>
          </p:nvSpPr>
          <p:spPr>
            <a:xfrm>
              <a:off x="1836622" y="4497279"/>
              <a:ext cx="230302" cy="93620"/>
            </a:xfrm>
            <a:custGeom>
              <a:avLst/>
              <a:gdLst/>
              <a:ahLst/>
              <a:cxnLst/>
              <a:rect l="l" t="t" r="r" b="b"/>
              <a:pathLst>
                <a:path w="3995" h="1624" extrusionOk="0">
                  <a:moveTo>
                    <a:pt x="528" y="1"/>
                  </a:moveTo>
                  <a:cubicBezTo>
                    <a:pt x="527" y="1"/>
                    <a:pt x="526" y="1"/>
                    <a:pt x="525" y="3"/>
                  </a:cubicBezTo>
                  <a:cubicBezTo>
                    <a:pt x="502" y="254"/>
                    <a:pt x="160" y="1167"/>
                    <a:pt x="23" y="1486"/>
                  </a:cubicBezTo>
                  <a:cubicBezTo>
                    <a:pt x="0" y="1532"/>
                    <a:pt x="46" y="1600"/>
                    <a:pt x="137" y="1600"/>
                  </a:cubicBezTo>
                  <a:cubicBezTo>
                    <a:pt x="731" y="1600"/>
                    <a:pt x="3013" y="1623"/>
                    <a:pt x="3858" y="1623"/>
                  </a:cubicBezTo>
                  <a:cubicBezTo>
                    <a:pt x="3949" y="1623"/>
                    <a:pt x="3995" y="1509"/>
                    <a:pt x="3903" y="1441"/>
                  </a:cubicBezTo>
                  <a:lnTo>
                    <a:pt x="2077" y="277"/>
                  </a:lnTo>
                  <a:cubicBezTo>
                    <a:pt x="2074" y="274"/>
                    <a:pt x="2069" y="272"/>
                    <a:pt x="2062" y="272"/>
                  </a:cubicBezTo>
                  <a:cubicBezTo>
                    <a:pt x="1966" y="272"/>
                    <a:pt x="1514" y="555"/>
                    <a:pt x="1301" y="619"/>
                  </a:cubicBezTo>
                  <a:cubicBezTo>
                    <a:pt x="1287" y="624"/>
                    <a:pt x="1272" y="627"/>
                    <a:pt x="1256" y="627"/>
                  </a:cubicBezTo>
                  <a:cubicBezTo>
                    <a:pt x="1002" y="627"/>
                    <a:pt x="574" y="1"/>
                    <a:pt x="52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49;p72">
              <a:extLst>
                <a:ext uri="{FF2B5EF4-FFF2-40B4-BE49-F238E27FC236}">
                  <a16:creationId xmlns:a16="http://schemas.microsoft.com/office/drawing/2014/main" id="{D5A63FBA-FA02-0E78-38BC-C54F89958C97}"/>
                </a:ext>
              </a:extLst>
            </p:cNvPr>
            <p:cNvSpPr/>
            <p:nvPr/>
          </p:nvSpPr>
          <p:spPr>
            <a:xfrm>
              <a:off x="1832644" y="4589515"/>
              <a:ext cx="231628" cy="38220"/>
            </a:xfrm>
            <a:custGeom>
              <a:avLst/>
              <a:gdLst/>
              <a:ahLst/>
              <a:cxnLst/>
              <a:rect l="l" t="t" r="r" b="b"/>
              <a:pathLst>
                <a:path w="4018" h="663" extrusionOk="0">
                  <a:moveTo>
                    <a:pt x="115" y="0"/>
                  </a:moveTo>
                  <a:cubicBezTo>
                    <a:pt x="69" y="0"/>
                    <a:pt x="1" y="46"/>
                    <a:pt x="1" y="115"/>
                  </a:cubicBezTo>
                  <a:lnTo>
                    <a:pt x="1" y="411"/>
                  </a:lnTo>
                  <a:cubicBezTo>
                    <a:pt x="1" y="548"/>
                    <a:pt x="115" y="662"/>
                    <a:pt x="252" y="662"/>
                  </a:cubicBezTo>
                  <a:lnTo>
                    <a:pt x="3790" y="662"/>
                  </a:lnTo>
                  <a:cubicBezTo>
                    <a:pt x="3904" y="662"/>
                    <a:pt x="4018" y="548"/>
                    <a:pt x="4018" y="411"/>
                  </a:cubicBezTo>
                  <a:lnTo>
                    <a:pt x="4018" y="115"/>
                  </a:lnTo>
                  <a:cubicBezTo>
                    <a:pt x="4018" y="46"/>
                    <a:pt x="3972" y="0"/>
                    <a:pt x="3904" y="0"/>
                  </a:cubicBezTo>
                  <a:close/>
                </a:path>
              </a:pathLst>
            </a:custGeom>
            <a:solidFill>
              <a:srgbClr val="F9F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50;p72">
              <a:extLst>
                <a:ext uri="{FF2B5EF4-FFF2-40B4-BE49-F238E27FC236}">
                  <a16:creationId xmlns:a16="http://schemas.microsoft.com/office/drawing/2014/main" id="{F345D5B4-160E-DCFC-0A0C-D5BF3D5BF27A}"/>
                </a:ext>
              </a:extLst>
            </p:cNvPr>
            <p:cNvSpPr/>
            <p:nvPr/>
          </p:nvSpPr>
          <p:spPr>
            <a:xfrm>
              <a:off x="1836622" y="4538209"/>
              <a:ext cx="63182" cy="51364"/>
            </a:xfrm>
            <a:custGeom>
              <a:avLst/>
              <a:gdLst/>
              <a:ahLst/>
              <a:cxnLst/>
              <a:rect l="l" t="t" r="r" b="b"/>
              <a:pathLst>
                <a:path w="1096" h="891" extrusionOk="0">
                  <a:moveTo>
                    <a:pt x="320" y="0"/>
                  </a:moveTo>
                  <a:cubicBezTo>
                    <a:pt x="206" y="297"/>
                    <a:pt x="91" y="594"/>
                    <a:pt x="23" y="753"/>
                  </a:cubicBezTo>
                  <a:cubicBezTo>
                    <a:pt x="0" y="822"/>
                    <a:pt x="46" y="868"/>
                    <a:pt x="114" y="868"/>
                  </a:cubicBezTo>
                  <a:cubicBezTo>
                    <a:pt x="320" y="890"/>
                    <a:pt x="662" y="890"/>
                    <a:pt x="1096" y="890"/>
                  </a:cubicBezTo>
                  <a:lnTo>
                    <a:pt x="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51;p72">
              <a:extLst>
                <a:ext uri="{FF2B5EF4-FFF2-40B4-BE49-F238E27FC236}">
                  <a16:creationId xmlns:a16="http://schemas.microsoft.com/office/drawing/2014/main" id="{138ABF34-F062-736F-F612-391ED951D530}"/>
                </a:ext>
              </a:extLst>
            </p:cNvPr>
            <p:cNvSpPr/>
            <p:nvPr/>
          </p:nvSpPr>
          <p:spPr>
            <a:xfrm>
              <a:off x="1836622" y="4538209"/>
              <a:ext cx="63182" cy="51364"/>
            </a:xfrm>
            <a:custGeom>
              <a:avLst/>
              <a:gdLst/>
              <a:ahLst/>
              <a:cxnLst/>
              <a:rect l="l" t="t" r="r" b="b"/>
              <a:pathLst>
                <a:path w="1096" h="891" fill="none" extrusionOk="0">
                  <a:moveTo>
                    <a:pt x="1096" y="890"/>
                  </a:moveTo>
                  <a:cubicBezTo>
                    <a:pt x="662" y="890"/>
                    <a:pt x="320" y="890"/>
                    <a:pt x="114" y="868"/>
                  </a:cubicBezTo>
                  <a:cubicBezTo>
                    <a:pt x="46" y="868"/>
                    <a:pt x="0" y="822"/>
                    <a:pt x="23" y="753"/>
                  </a:cubicBezTo>
                  <a:cubicBezTo>
                    <a:pt x="91" y="594"/>
                    <a:pt x="206" y="297"/>
                    <a:pt x="320" y="0"/>
                  </a:cubicBez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52;p72">
              <a:extLst>
                <a:ext uri="{FF2B5EF4-FFF2-40B4-BE49-F238E27FC236}">
                  <a16:creationId xmlns:a16="http://schemas.microsoft.com/office/drawing/2014/main" id="{6B39F91C-4CC2-47F7-379C-32205AD5153D}"/>
                </a:ext>
              </a:extLst>
            </p:cNvPr>
            <p:cNvSpPr/>
            <p:nvPr/>
          </p:nvSpPr>
          <p:spPr>
            <a:xfrm>
              <a:off x="1985295" y="4552678"/>
              <a:ext cx="81629" cy="38220"/>
            </a:xfrm>
            <a:custGeom>
              <a:avLst/>
              <a:gdLst/>
              <a:ahLst/>
              <a:cxnLst/>
              <a:rect l="l" t="t" r="r" b="b"/>
              <a:pathLst>
                <a:path w="1416" h="663" extrusionOk="0">
                  <a:moveTo>
                    <a:pt x="548" y="0"/>
                  </a:moveTo>
                  <a:lnTo>
                    <a:pt x="0" y="662"/>
                  </a:lnTo>
                  <a:lnTo>
                    <a:pt x="1256" y="662"/>
                  </a:lnTo>
                  <a:cubicBezTo>
                    <a:pt x="1370" y="662"/>
                    <a:pt x="1416" y="548"/>
                    <a:pt x="1324" y="502"/>
                  </a:cubicBezTo>
                  <a:lnTo>
                    <a:pt x="5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53;p72">
              <a:extLst>
                <a:ext uri="{FF2B5EF4-FFF2-40B4-BE49-F238E27FC236}">
                  <a16:creationId xmlns:a16="http://schemas.microsoft.com/office/drawing/2014/main" id="{2B7E8BC5-5705-B3ED-66A9-9AC485135FF0}"/>
                </a:ext>
              </a:extLst>
            </p:cNvPr>
            <p:cNvSpPr/>
            <p:nvPr/>
          </p:nvSpPr>
          <p:spPr>
            <a:xfrm>
              <a:off x="1985295" y="4552678"/>
              <a:ext cx="81629" cy="38220"/>
            </a:xfrm>
            <a:custGeom>
              <a:avLst/>
              <a:gdLst/>
              <a:ahLst/>
              <a:cxnLst/>
              <a:rect l="l" t="t" r="r" b="b"/>
              <a:pathLst>
                <a:path w="1416" h="663" fill="none" extrusionOk="0">
                  <a:moveTo>
                    <a:pt x="0" y="662"/>
                  </a:moveTo>
                  <a:cubicBezTo>
                    <a:pt x="503" y="662"/>
                    <a:pt x="982" y="662"/>
                    <a:pt x="1256" y="662"/>
                  </a:cubicBezTo>
                  <a:cubicBezTo>
                    <a:pt x="1370" y="662"/>
                    <a:pt x="1416" y="548"/>
                    <a:pt x="1324" y="502"/>
                  </a:cubicBezTo>
                  <a:lnTo>
                    <a:pt x="548" y="0"/>
                  </a:lnTo>
                  <a:close/>
                </a:path>
              </a:pathLst>
            </a:custGeom>
            <a:noFill/>
            <a:ln w="115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54;p72">
              <a:extLst>
                <a:ext uri="{FF2B5EF4-FFF2-40B4-BE49-F238E27FC236}">
                  <a16:creationId xmlns:a16="http://schemas.microsoft.com/office/drawing/2014/main" id="{90E1ABAC-43DE-F71B-81BD-16E4B6391125}"/>
                </a:ext>
              </a:extLst>
            </p:cNvPr>
            <p:cNvSpPr/>
            <p:nvPr/>
          </p:nvSpPr>
          <p:spPr>
            <a:xfrm>
              <a:off x="1810277" y="3141468"/>
              <a:ext cx="294809" cy="1284502"/>
            </a:xfrm>
            <a:custGeom>
              <a:avLst/>
              <a:gdLst/>
              <a:ahLst/>
              <a:cxnLst/>
              <a:rect l="l" t="t" r="r" b="b"/>
              <a:pathLst>
                <a:path w="5114" h="22282" extrusionOk="0">
                  <a:moveTo>
                    <a:pt x="3411" y="1"/>
                  </a:moveTo>
                  <a:cubicBezTo>
                    <a:pt x="3041" y="1"/>
                    <a:pt x="2570" y="304"/>
                    <a:pt x="2352" y="651"/>
                  </a:cubicBezTo>
                  <a:cubicBezTo>
                    <a:pt x="1507" y="2066"/>
                    <a:pt x="1" y="5786"/>
                    <a:pt x="1" y="5786"/>
                  </a:cubicBezTo>
                  <a:lnTo>
                    <a:pt x="1073" y="21992"/>
                  </a:lnTo>
                  <a:cubicBezTo>
                    <a:pt x="1246" y="22237"/>
                    <a:pt x="2142" y="22282"/>
                    <a:pt x="2783" y="22282"/>
                  </a:cubicBezTo>
                  <a:cubicBezTo>
                    <a:pt x="3159" y="22282"/>
                    <a:pt x="3447" y="22266"/>
                    <a:pt x="3447" y="22266"/>
                  </a:cubicBezTo>
                  <a:cubicBezTo>
                    <a:pt x="3447" y="22266"/>
                    <a:pt x="5022" y="12246"/>
                    <a:pt x="5068" y="9461"/>
                  </a:cubicBezTo>
                  <a:cubicBezTo>
                    <a:pt x="5113" y="6654"/>
                    <a:pt x="3927" y="674"/>
                    <a:pt x="3927" y="674"/>
                  </a:cubicBezTo>
                  <a:cubicBezTo>
                    <a:pt x="3927" y="184"/>
                    <a:pt x="3699" y="1"/>
                    <a:pt x="341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55;p72">
              <a:extLst>
                <a:ext uri="{FF2B5EF4-FFF2-40B4-BE49-F238E27FC236}">
                  <a16:creationId xmlns:a16="http://schemas.microsoft.com/office/drawing/2014/main" id="{865F10FC-A55F-2007-C034-20602691D586}"/>
                </a:ext>
              </a:extLst>
            </p:cNvPr>
            <p:cNvSpPr/>
            <p:nvPr/>
          </p:nvSpPr>
          <p:spPr>
            <a:xfrm>
              <a:off x="1857663" y="4380312"/>
              <a:ext cx="165852" cy="56610"/>
            </a:xfrm>
            <a:custGeom>
              <a:avLst/>
              <a:gdLst/>
              <a:ahLst/>
              <a:cxnLst/>
              <a:rect l="l" t="t" r="r" b="b"/>
              <a:pathLst>
                <a:path w="2877" h="982" extrusionOk="0">
                  <a:moveTo>
                    <a:pt x="0" y="0"/>
                  </a:moveTo>
                  <a:lnTo>
                    <a:pt x="0" y="982"/>
                  </a:lnTo>
                  <a:lnTo>
                    <a:pt x="2876" y="982"/>
                  </a:lnTo>
                  <a:lnTo>
                    <a:pt x="28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56;p72">
              <a:extLst>
                <a:ext uri="{FF2B5EF4-FFF2-40B4-BE49-F238E27FC236}">
                  <a16:creationId xmlns:a16="http://schemas.microsoft.com/office/drawing/2014/main" id="{C577DD88-2476-3A78-9700-1F6224E5F208}"/>
                </a:ext>
              </a:extLst>
            </p:cNvPr>
            <p:cNvSpPr/>
            <p:nvPr/>
          </p:nvSpPr>
          <p:spPr>
            <a:xfrm>
              <a:off x="1470791" y="3120541"/>
              <a:ext cx="561948" cy="1303179"/>
            </a:xfrm>
            <a:custGeom>
              <a:avLst/>
              <a:gdLst/>
              <a:ahLst/>
              <a:cxnLst/>
              <a:rect l="l" t="t" r="r" b="b"/>
              <a:pathLst>
                <a:path w="9748" h="22606" extrusionOk="0">
                  <a:moveTo>
                    <a:pt x="8063" y="1"/>
                  </a:moveTo>
                  <a:cubicBezTo>
                    <a:pt x="7138" y="1"/>
                    <a:pt x="6080" y="324"/>
                    <a:pt x="5547" y="808"/>
                  </a:cubicBezTo>
                  <a:cubicBezTo>
                    <a:pt x="4840" y="1425"/>
                    <a:pt x="3653" y="3319"/>
                    <a:pt x="3265" y="4848"/>
                  </a:cubicBezTo>
                  <a:cubicBezTo>
                    <a:pt x="2808" y="6629"/>
                    <a:pt x="2580" y="8569"/>
                    <a:pt x="2260" y="10463"/>
                  </a:cubicBezTo>
                  <a:cubicBezTo>
                    <a:pt x="2192" y="10874"/>
                    <a:pt x="1872" y="12495"/>
                    <a:pt x="1690" y="13317"/>
                  </a:cubicBezTo>
                  <a:cubicBezTo>
                    <a:pt x="1073" y="16078"/>
                    <a:pt x="206" y="19068"/>
                    <a:pt x="1" y="22287"/>
                  </a:cubicBezTo>
                  <a:cubicBezTo>
                    <a:pt x="398" y="22386"/>
                    <a:pt x="1287" y="22605"/>
                    <a:pt x="1807" y="22605"/>
                  </a:cubicBezTo>
                  <a:cubicBezTo>
                    <a:pt x="2004" y="22605"/>
                    <a:pt x="2148" y="22574"/>
                    <a:pt x="2192" y="22492"/>
                  </a:cubicBezTo>
                  <a:cubicBezTo>
                    <a:pt x="6004" y="15485"/>
                    <a:pt x="7305" y="9642"/>
                    <a:pt x="8126" y="7747"/>
                  </a:cubicBezTo>
                  <a:cubicBezTo>
                    <a:pt x="8218" y="7542"/>
                    <a:pt x="8286" y="7313"/>
                    <a:pt x="8332" y="7085"/>
                  </a:cubicBezTo>
                  <a:lnTo>
                    <a:pt x="9747" y="877"/>
                  </a:lnTo>
                  <a:cubicBezTo>
                    <a:pt x="9597" y="255"/>
                    <a:pt x="8882" y="1"/>
                    <a:pt x="806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057;p72">
              <a:extLst>
                <a:ext uri="{FF2B5EF4-FFF2-40B4-BE49-F238E27FC236}">
                  <a16:creationId xmlns:a16="http://schemas.microsoft.com/office/drawing/2014/main" id="{83CCEB10-0783-7B7E-9A48-C9A405476F2B}"/>
                </a:ext>
              </a:extLst>
            </p:cNvPr>
            <p:cNvSpPr/>
            <p:nvPr/>
          </p:nvSpPr>
          <p:spPr>
            <a:xfrm>
              <a:off x="1437932" y="4380312"/>
              <a:ext cx="188219" cy="56610"/>
            </a:xfrm>
            <a:custGeom>
              <a:avLst/>
              <a:gdLst/>
              <a:ahLst/>
              <a:cxnLst/>
              <a:rect l="l" t="t" r="r" b="b"/>
              <a:pathLst>
                <a:path w="3265" h="982" extrusionOk="0">
                  <a:moveTo>
                    <a:pt x="388" y="0"/>
                  </a:moveTo>
                  <a:lnTo>
                    <a:pt x="0" y="982"/>
                  </a:lnTo>
                  <a:lnTo>
                    <a:pt x="2899" y="982"/>
                  </a:lnTo>
                  <a:lnTo>
                    <a:pt x="32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58;p72">
              <a:extLst>
                <a:ext uri="{FF2B5EF4-FFF2-40B4-BE49-F238E27FC236}">
                  <a16:creationId xmlns:a16="http://schemas.microsoft.com/office/drawing/2014/main" id="{772C5A80-EB86-E0D3-E47F-1D66F55ACDA1}"/>
                </a:ext>
              </a:extLst>
            </p:cNvPr>
            <p:cNvSpPr/>
            <p:nvPr/>
          </p:nvSpPr>
          <p:spPr>
            <a:xfrm>
              <a:off x="1831549" y="2722947"/>
              <a:ext cx="18274" cy="15277"/>
            </a:xfrm>
            <a:custGeom>
              <a:avLst/>
              <a:gdLst/>
              <a:ahLst/>
              <a:cxnLst/>
              <a:rect l="l" t="t" r="r" b="b"/>
              <a:pathLst>
                <a:path w="317" h="265" extrusionOk="0">
                  <a:moveTo>
                    <a:pt x="44" y="1"/>
                  </a:moveTo>
                  <a:cubicBezTo>
                    <a:pt x="14" y="1"/>
                    <a:pt x="0" y="10"/>
                    <a:pt x="20" y="36"/>
                  </a:cubicBezTo>
                  <a:cubicBezTo>
                    <a:pt x="65" y="104"/>
                    <a:pt x="202" y="196"/>
                    <a:pt x="316" y="264"/>
                  </a:cubicBezTo>
                  <a:lnTo>
                    <a:pt x="294" y="59"/>
                  </a:lnTo>
                  <a:cubicBezTo>
                    <a:pt x="294" y="59"/>
                    <a:pt x="119" y="1"/>
                    <a:pt x="44" y="1"/>
                  </a:cubicBezTo>
                  <a:close/>
                </a:path>
              </a:pathLst>
            </a:custGeom>
            <a:solidFill>
              <a:srgbClr val="BF1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59;p72">
              <a:extLst>
                <a:ext uri="{FF2B5EF4-FFF2-40B4-BE49-F238E27FC236}">
                  <a16:creationId xmlns:a16="http://schemas.microsoft.com/office/drawing/2014/main" id="{1BE06DA7-99B2-61B0-CC6F-639BE9037871}"/>
                </a:ext>
              </a:extLst>
            </p:cNvPr>
            <p:cNvSpPr/>
            <p:nvPr/>
          </p:nvSpPr>
          <p:spPr>
            <a:xfrm>
              <a:off x="1730032" y="2743412"/>
              <a:ext cx="371077" cy="439562"/>
            </a:xfrm>
            <a:custGeom>
              <a:avLst/>
              <a:gdLst/>
              <a:ahLst/>
              <a:cxnLst/>
              <a:rect l="l" t="t" r="r" b="b"/>
              <a:pathLst>
                <a:path w="6437" h="7625" extrusionOk="0">
                  <a:moveTo>
                    <a:pt x="4177" y="1"/>
                  </a:moveTo>
                  <a:lnTo>
                    <a:pt x="4177" y="1"/>
                  </a:lnTo>
                  <a:cubicBezTo>
                    <a:pt x="3652" y="356"/>
                    <a:pt x="3164" y="473"/>
                    <a:pt x="2747" y="473"/>
                  </a:cubicBezTo>
                  <a:cubicBezTo>
                    <a:pt x="1932" y="473"/>
                    <a:pt x="1393" y="23"/>
                    <a:pt x="1393" y="23"/>
                  </a:cubicBezTo>
                  <a:cubicBezTo>
                    <a:pt x="1050" y="46"/>
                    <a:pt x="411" y="343"/>
                    <a:pt x="411" y="343"/>
                  </a:cubicBezTo>
                  <a:cubicBezTo>
                    <a:pt x="0" y="1507"/>
                    <a:pt x="434" y="6643"/>
                    <a:pt x="411" y="7624"/>
                  </a:cubicBezTo>
                  <a:cubicBezTo>
                    <a:pt x="4497" y="7624"/>
                    <a:pt x="6437" y="7510"/>
                    <a:pt x="6437" y="7510"/>
                  </a:cubicBezTo>
                  <a:cubicBezTo>
                    <a:pt x="6414" y="7464"/>
                    <a:pt x="5798" y="4086"/>
                    <a:pt x="5638" y="3379"/>
                  </a:cubicBezTo>
                  <a:cubicBezTo>
                    <a:pt x="5433" y="2466"/>
                    <a:pt x="4154" y="92"/>
                    <a:pt x="4177" y="1"/>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60;p72">
              <a:extLst>
                <a:ext uri="{FF2B5EF4-FFF2-40B4-BE49-F238E27FC236}">
                  <a16:creationId xmlns:a16="http://schemas.microsoft.com/office/drawing/2014/main" id="{7CEFA709-C1BE-0F95-AAB1-9A546A35A8F3}"/>
                </a:ext>
              </a:extLst>
            </p:cNvPr>
            <p:cNvSpPr/>
            <p:nvPr/>
          </p:nvSpPr>
          <p:spPr>
            <a:xfrm>
              <a:off x="1757126" y="2416204"/>
              <a:ext cx="187412" cy="135702"/>
            </a:xfrm>
            <a:custGeom>
              <a:avLst/>
              <a:gdLst/>
              <a:ahLst/>
              <a:cxnLst/>
              <a:rect l="l" t="t" r="r" b="b"/>
              <a:pathLst>
                <a:path w="3251" h="2354" extrusionOk="0">
                  <a:moveTo>
                    <a:pt x="1876" y="1"/>
                  </a:moveTo>
                  <a:cubicBezTo>
                    <a:pt x="447" y="1"/>
                    <a:pt x="1" y="2021"/>
                    <a:pt x="557" y="2344"/>
                  </a:cubicBezTo>
                  <a:cubicBezTo>
                    <a:pt x="567" y="2350"/>
                    <a:pt x="580" y="2353"/>
                    <a:pt x="596" y="2353"/>
                  </a:cubicBezTo>
                  <a:cubicBezTo>
                    <a:pt x="994" y="2353"/>
                    <a:pt x="3251" y="518"/>
                    <a:pt x="3251" y="518"/>
                  </a:cubicBezTo>
                  <a:cubicBezTo>
                    <a:pt x="2721" y="149"/>
                    <a:pt x="2263" y="1"/>
                    <a:pt x="187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61;p72">
              <a:extLst>
                <a:ext uri="{FF2B5EF4-FFF2-40B4-BE49-F238E27FC236}">
                  <a16:creationId xmlns:a16="http://schemas.microsoft.com/office/drawing/2014/main" id="{F919873C-E2C6-0BD3-0328-3538F9578E03}"/>
                </a:ext>
              </a:extLst>
            </p:cNvPr>
            <p:cNvSpPr/>
            <p:nvPr/>
          </p:nvSpPr>
          <p:spPr>
            <a:xfrm>
              <a:off x="1756031" y="2439725"/>
              <a:ext cx="183607" cy="118581"/>
            </a:xfrm>
            <a:custGeom>
              <a:avLst/>
              <a:gdLst/>
              <a:ahLst/>
              <a:cxnLst/>
              <a:rect l="l" t="t" r="r" b="b"/>
              <a:pathLst>
                <a:path w="3185" h="2057" extrusionOk="0">
                  <a:moveTo>
                    <a:pt x="3028" y="0"/>
                  </a:moveTo>
                  <a:cubicBezTo>
                    <a:pt x="3009" y="0"/>
                    <a:pt x="2990" y="6"/>
                    <a:pt x="2973" y="19"/>
                  </a:cubicBezTo>
                  <a:cubicBezTo>
                    <a:pt x="2585" y="361"/>
                    <a:pt x="2243" y="703"/>
                    <a:pt x="1923" y="1092"/>
                  </a:cubicBezTo>
                  <a:cubicBezTo>
                    <a:pt x="1786" y="1274"/>
                    <a:pt x="1672" y="1457"/>
                    <a:pt x="1512" y="1617"/>
                  </a:cubicBezTo>
                  <a:cubicBezTo>
                    <a:pt x="1347" y="1772"/>
                    <a:pt x="1168" y="1832"/>
                    <a:pt x="985" y="1832"/>
                  </a:cubicBezTo>
                  <a:cubicBezTo>
                    <a:pt x="713" y="1832"/>
                    <a:pt x="434" y="1698"/>
                    <a:pt x="188" y="1548"/>
                  </a:cubicBezTo>
                  <a:cubicBezTo>
                    <a:pt x="171" y="1538"/>
                    <a:pt x="154" y="1533"/>
                    <a:pt x="138" y="1533"/>
                  </a:cubicBezTo>
                  <a:cubicBezTo>
                    <a:pt x="51" y="1533"/>
                    <a:pt x="0" y="1673"/>
                    <a:pt x="97" y="1731"/>
                  </a:cubicBezTo>
                  <a:cubicBezTo>
                    <a:pt x="384" y="1903"/>
                    <a:pt x="689" y="2057"/>
                    <a:pt x="995" y="2057"/>
                  </a:cubicBezTo>
                  <a:cubicBezTo>
                    <a:pt x="1176" y="2057"/>
                    <a:pt x="1357" y="2003"/>
                    <a:pt x="1535" y="1868"/>
                  </a:cubicBezTo>
                  <a:cubicBezTo>
                    <a:pt x="1786" y="1662"/>
                    <a:pt x="1969" y="1343"/>
                    <a:pt x="2174" y="1092"/>
                  </a:cubicBezTo>
                  <a:cubicBezTo>
                    <a:pt x="2471" y="772"/>
                    <a:pt x="2768" y="452"/>
                    <a:pt x="3110" y="179"/>
                  </a:cubicBezTo>
                  <a:cubicBezTo>
                    <a:pt x="3184" y="104"/>
                    <a:pt x="3108" y="0"/>
                    <a:pt x="3028"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62;p72">
              <a:extLst>
                <a:ext uri="{FF2B5EF4-FFF2-40B4-BE49-F238E27FC236}">
                  <a16:creationId xmlns:a16="http://schemas.microsoft.com/office/drawing/2014/main" id="{F2BE72C9-1A22-9D70-4A0E-3D34F0DD0F20}"/>
                </a:ext>
              </a:extLst>
            </p:cNvPr>
            <p:cNvSpPr/>
            <p:nvPr/>
          </p:nvSpPr>
          <p:spPr>
            <a:xfrm>
              <a:off x="1729164" y="2763243"/>
              <a:ext cx="430339" cy="439562"/>
            </a:xfrm>
            <a:custGeom>
              <a:avLst/>
              <a:gdLst/>
              <a:ahLst/>
              <a:cxnLst/>
              <a:rect l="l" t="t" r="r" b="b"/>
              <a:pathLst>
                <a:path w="7465" h="7625" extrusionOk="0">
                  <a:moveTo>
                    <a:pt x="4177" y="1"/>
                  </a:moveTo>
                  <a:lnTo>
                    <a:pt x="4177" y="1"/>
                  </a:lnTo>
                  <a:cubicBezTo>
                    <a:pt x="3652" y="356"/>
                    <a:pt x="3164" y="473"/>
                    <a:pt x="2747" y="473"/>
                  </a:cubicBezTo>
                  <a:cubicBezTo>
                    <a:pt x="1932" y="473"/>
                    <a:pt x="1393" y="23"/>
                    <a:pt x="1393" y="23"/>
                  </a:cubicBezTo>
                  <a:cubicBezTo>
                    <a:pt x="1050" y="46"/>
                    <a:pt x="411" y="343"/>
                    <a:pt x="411" y="343"/>
                  </a:cubicBezTo>
                  <a:cubicBezTo>
                    <a:pt x="0" y="1507"/>
                    <a:pt x="434" y="6643"/>
                    <a:pt x="411" y="7624"/>
                  </a:cubicBezTo>
                  <a:cubicBezTo>
                    <a:pt x="4497" y="7624"/>
                    <a:pt x="7464" y="7510"/>
                    <a:pt x="7464" y="7510"/>
                  </a:cubicBezTo>
                  <a:cubicBezTo>
                    <a:pt x="7441" y="7464"/>
                    <a:pt x="5798" y="4086"/>
                    <a:pt x="5638" y="3379"/>
                  </a:cubicBezTo>
                  <a:cubicBezTo>
                    <a:pt x="5433" y="2466"/>
                    <a:pt x="4154" y="92"/>
                    <a:pt x="4177"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063;p72">
              <a:extLst>
                <a:ext uri="{FF2B5EF4-FFF2-40B4-BE49-F238E27FC236}">
                  <a16:creationId xmlns:a16="http://schemas.microsoft.com/office/drawing/2014/main" id="{7B4B64CA-F882-143E-6E23-49BE47834716}"/>
                </a:ext>
              </a:extLst>
            </p:cNvPr>
            <p:cNvSpPr/>
            <p:nvPr/>
          </p:nvSpPr>
          <p:spPr>
            <a:xfrm>
              <a:off x="1810277" y="2702597"/>
              <a:ext cx="135587" cy="117428"/>
            </a:xfrm>
            <a:custGeom>
              <a:avLst/>
              <a:gdLst/>
              <a:ahLst/>
              <a:cxnLst/>
              <a:rect l="l" t="t" r="r" b="b"/>
              <a:pathLst>
                <a:path w="2352" h="2037" extrusionOk="0">
                  <a:moveTo>
                    <a:pt x="594" y="1"/>
                  </a:moveTo>
                  <a:lnTo>
                    <a:pt x="1" y="731"/>
                  </a:lnTo>
                  <a:lnTo>
                    <a:pt x="1781" y="1964"/>
                  </a:lnTo>
                  <a:cubicBezTo>
                    <a:pt x="1850" y="2014"/>
                    <a:pt x="1925" y="2037"/>
                    <a:pt x="1997" y="2037"/>
                  </a:cubicBezTo>
                  <a:cubicBezTo>
                    <a:pt x="2184" y="2037"/>
                    <a:pt x="2352" y="1882"/>
                    <a:pt x="2352" y="1667"/>
                  </a:cubicBezTo>
                  <a:lnTo>
                    <a:pt x="2306" y="982"/>
                  </a:lnTo>
                  <a:lnTo>
                    <a:pt x="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64;p72">
              <a:extLst>
                <a:ext uri="{FF2B5EF4-FFF2-40B4-BE49-F238E27FC236}">
                  <a16:creationId xmlns:a16="http://schemas.microsoft.com/office/drawing/2014/main" id="{CBF84A8A-D497-2E07-856D-0A4431151696}"/>
                </a:ext>
              </a:extLst>
            </p:cNvPr>
            <p:cNvSpPr/>
            <p:nvPr/>
          </p:nvSpPr>
          <p:spPr>
            <a:xfrm>
              <a:off x="1943154" y="2702597"/>
              <a:ext cx="32974" cy="99961"/>
            </a:xfrm>
            <a:custGeom>
              <a:avLst/>
              <a:gdLst/>
              <a:ahLst/>
              <a:cxnLst/>
              <a:rect l="l" t="t" r="r" b="b"/>
              <a:pathLst>
                <a:path w="572" h="1734" extrusionOk="0">
                  <a:moveTo>
                    <a:pt x="138" y="1"/>
                  </a:moveTo>
                  <a:lnTo>
                    <a:pt x="1" y="982"/>
                  </a:lnTo>
                  <a:lnTo>
                    <a:pt x="343" y="1667"/>
                  </a:lnTo>
                  <a:cubicBezTo>
                    <a:pt x="371" y="1713"/>
                    <a:pt x="414" y="1733"/>
                    <a:pt x="454" y="1733"/>
                  </a:cubicBezTo>
                  <a:cubicBezTo>
                    <a:pt x="515" y="1733"/>
                    <a:pt x="572" y="1690"/>
                    <a:pt x="572" y="1622"/>
                  </a:cubicBezTo>
                  <a:lnTo>
                    <a:pt x="526" y="503"/>
                  </a:lnTo>
                  <a:lnTo>
                    <a:pt x="1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65;p72">
              <a:extLst>
                <a:ext uri="{FF2B5EF4-FFF2-40B4-BE49-F238E27FC236}">
                  <a16:creationId xmlns:a16="http://schemas.microsoft.com/office/drawing/2014/main" id="{FBF88821-3E3E-6FC1-C605-F047CA006F95}"/>
                </a:ext>
              </a:extLst>
            </p:cNvPr>
            <p:cNvSpPr/>
            <p:nvPr/>
          </p:nvSpPr>
          <p:spPr>
            <a:xfrm>
              <a:off x="1956356" y="2815529"/>
              <a:ext cx="11875" cy="22655"/>
            </a:xfrm>
            <a:custGeom>
              <a:avLst/>
              <a:gdLst/>
              <a:ahLst/>
              <a:cxnLst/>
              <a:rect l="l" t="t" r="r" b="b"/>
              <a:pathLst>
                <a:path w="206" h="393" extrusionOk="0">
                  <a:moveTo>
                    <a:pt x="41" y="1"/>
                  </a:moveTo>
                  <a:cubicBezTo>
                    <a:pt x="35" y="1"/>
                    <a:pt x="29" y="2"/>
                    <a:pt x="23" y="5"/>
                  </a:cubicBezTo>
                  <a:cubicBezTo>
                    <a:pt x="0" y="5"/>
                    <a:pt x="0" y="96"/>
                    <a:pt x="46" y="210"/>
                  </a:cubicBezTo>
                  <a:cubicBezTo>
                    <a:pt x="69" y="324"/>
                    <a:pt x="137" y="393"/>
                    <a:pt x="160" y="393"/>
                  </a:cubicBezTo>
                  <a:cubicBezTo>
                    <a:pt x="206" y="370"/>
                    <a:pt x="206" y="279"/>
                    <a:pt x="160" y="165"/>
                  </a:cubicBezTo>
                  <a:cubicBezTo>
                    <a:pt x="120" y="65"/>
                    <a:pt x="80"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66;p72">
              <a:extLst>
                <a:ext uri="{FF2B5EF4-FFF2-40B4-BE49-F238E27FC236}">
                  <a16:creationId xmlns:a16="http://schemas.microsoft.com/office/drawing/2014/main" id="{DB1E3D8B-DA91-D5F6-ED49-2653118BB2E5}"/>
                </a:ext>
              </a:extLst>
            </p:cNvPr>
            <p:cNvSpPr/>
            <p:nvPr/>
          </p:nvSpPr>
          <p:spPr>
            <a:xfrm>
              <a:off x="1658952" y="2742893"/>
              <a:ext cx="231628" cy="253245"/>
            </a:xfrm>
            <a:custGeom>
              <a:avLst/>
              <a:gdLst/>
              <a:ahLst/>
              <a:cxnLst/>
              <a:rect l="l" t="t" r="r" b="b"/>
              <a:pathLst>
                <a:path w="4018" h="4393" extrusionOk="0">
                  <a:moveTo>
                    <a:pt x="2465" y="0"/>
                  </a:moveTo>
                  <a:cubicBezTo>
                    <a:pt x="1968" y="0"/>
                    <a:pt x="1391" y="319"/>
                    <a:pt x="1096" y="991"/>
                  </a:cubicBezTo>
                  <a:cubicBezTo>
                    <a:pt x="229" y="2840"/>
                    <a:pt x="1" y="4141"/>
                    <a:pt x="1" y="4141"/>
                  </a:cubicBezTo>
                  <a:cubicBezTo>
                    <a:pt x="1" y="4141"/>
                    <a:pt x="2952" y="4392"/>
                    <a:pt x="3795" y="4392"/>
                  </a:cubicBezTo>
                  <a:cubicBezTo>
                    <a:pt x="3936" y="4392"/>
                    <a:pt x="4018" y="4385"/>
                    <a:pt x="4018" y="4369"/>
                  </a:cubicBezTo>
                  <a:cubicBezTo>
                    <a:pt x="3744" y="1858"/>
                    <a:pt x="3995" y="900"/>
                    <a:pt x="2991" y="147"/>
                  </a:cubicBezTo>
                  <a:cubicBezTo>
                    <a:pt x="2843" y="50"/>
                    <a:pt x="2660" y="0"/>
                    <a:pt x="2465" y="0"/>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67;p72">
              <a:extLst>
                <a:ext uri="{FF2B5EF4-FFF2-40B4-BE49-F238E27FC236}">
                  <a16:creationId xmlns:a16="http://schemas.microsoft.com/office/drawing/2014/main" id="{FF538C24-66B4-6BE1-9019-3C70F5F054A8}"/>
                </a:ext>
              </a:extLst>
            </p:cNvPr>
            <p:cNvSpPr/>
            <p:nvPr/>
          </p:nvSpPr>
          <p:spPr>
            <a:xfrm>
              <a:off x="1568157" y="2984205"/>
              <a:ext cx="290889" cy="671305"/>
            </a:xfrm>
            <a:custGeom>
              <a:avLst/>
              <a:gdLst/>
              <a:ahLst/>
              <a:cxnLst/>
              <a:rect l="l" t="t" r="r" b="b"/>
              <a:pathLst>
                <a:path w="5046" h="11645" extrusionOk="0">
                  <a:moveTo>
                    <a:pt x="1827" y="1"/>
                  </a:moveTo>
                  <a:cubicBezTo>
                    <a:pt x="1827" y="1"/>
                    <a:pt x="1096" y="8195"/>
                    <a:pt x="982" y="8811"/>
                  </a:cubicBezTo>
                  <a:cubicBezTo>
                    <a:pt x="845" y="9427"/>
                    <a:pt x="914" y="9952"/>
                    <a:pt x="868" y="10226"/>
                  </a:cubicBezTo>
                  <a:cubicBezTo>
                    <a:pt x="822" y="10523"/>
                    <a:pt x="1" y="11573"/>
                    <a:pt x="229" y="11641"/>
                  </a:cubicBezTo>
                  <a:cubicBezTo>
                    <a:pt x="238" y="11643"/>
                    <a:pt x="247" y="11644"/>
                    <a:pt x="257" y="11644"/>
                  </a:cubicBezTo>
                  <a:cubicBezTo>
                    <a:pt x="475" y="11644"/>
                    <a:pt x="941" y="11160"/>
                    <a:pt x="2055" y="10112"/>
                  </a:cubicBezTo>
                  <a:cubicBezTo>
                    <a:pt x="3196" y="8994"/>
                    <a:pt x="5045" y="206"/>
                    <a:pt x="5045" y="206"/>
                  </a:cubicBezTo>
                  <a:lnTo>
                    <a:pt x="1827" y="1"/>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68;p72">
              <a:extLst>
                <a:ext uri="{FF2B5EF4-FFF2-40B4-BE49-F238E27FC236}">
                  <a16:creationId xmlns:a16="http://schemas.microsoft.com/office/drawing/2014/main" id="{BD9F6189-E3C1-9FA9-1D48-46BFA7F60F6A}"/>
                </a:ext>
              </a:extLst>
            </p:cNvPr>
            <p:cNvSpPr/>
            <p:nvPr/>
          </p:nvSpPr>
          <p:spPr>
            <a:xfrm>
              <a:off x="2051070" y="2250929"/>
              <a:ext cx="460604" cy="428436"/>
            </a:xfrm>
            <a:custGeom>
              <a:avLst/>
              <a:gdLst/>
              <a:ahLst/>
              <a:cxnLst/>
              <a:rect l="l" t="t" r="r" b="b"/>
              <a:pathLst>
                <a:path w="7990" h="7432" extrusionOk="0">
                  <a:moveTo>
                    <a:pt x="3950" y="1"/>
                  </a:moveTo>
                  <a:cubicBezTo>
                    <a:pt x="2164" y="1"/>
                    <a:pt x="607" y="1310"/>
                    <a:pt x="320" y="3134"/>
                  </a:cubicBezTo>
                  <a:cubicBezTo>
                    <a:pt x="1" y="5165"/>
                    <a:pt x="1370" y="7060"/>
                    <a:pt x="3402" y="7379"/>
                  </a:cubicBezTo>
                  <a:cubicBezTo>
                    <a:pt x="3609" y="7414"/>
                    <a:pt x="3815" y="7431"/>
                    <a:pt x="4018" y="7431"/>
                  </a:cubicBezTo>
                  <a:cubicBezTo>
                    <a:pt x="5807" y="7431"/>
                    <a:pt x="7383" y="6122"/>
                    <a:pt x="7670" y="4298"/>
                  </a:cubicBezTo>
                  <a:cubicBezTo>
                    <a:pt x="7990" y="2267"/>
                    <a:pt x="6597" y="372"/>
                    <a:pt x="4566" y="53"/>
                  </a:cubicBezTo>
                  <a:cubicBezTo>
                    <a:pt x="4359" y="18"/>
                    <a:pt x="4153" y="1"/>
                    <a:pt x="3950" y="1"/>
                  </a:cubicBezTo>
                  <a:close/>
                </a:path>
              </a:pathLst>
            </a:custGeom>
            <a:solidFill>
              <a:srgbClr val="E8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69;p72">
              <a:extLst>
                <a:ext uri="{FF2B5EF4-FFF2-40B4-BE49-F238E27FC236}">
                  <a16:creationId xmlns:a16="http://schemas.microsoft.com/office/drawing/2014/main" id="{6D7DD9ED-5BE5-FEF0-3BCA-6D32CAC17072}"/>
                </a:ext>
              </a:extLst>
            </p:cNvPr>
            <p:cNvSpPr/>
            <p:nvPr/>
          </p:nvSpPr>
          <p:spPr>
            <a:xfrm>
              <a:off x="2281372" y="2234211"/>
              <a:ext cx="177670" cy="226382"/>
            </a:xfrm>
            <a:custGeom>
              <a:avLst/>
              <a:gdLst/>
              <a:ahLst/>
              <a:cxnLst/>
              <a:rect l="l" t="t" r="r" b="b"/>
              <a:pathLst>
                <a:path w="3082" h="3927" extrusionOk="0">
                  <a:moveTo>
                    <a:pt x="639" y="0"/>
                  </a:moveTo>
                  <a:lnTo>
                    <a:pt x="0" y="3926"/>
                  </a:lnTo>
                  <a:lnTo>
                    <a:pt x="3081" y="1552"/>
                  </a:lnTo>
                  <a:cubicBezTo>
                    <a:pt x="2534" y="753"/>
                    <a:pt x="1666" y="160"/>
                    <a:pt x="639"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70;p72">
              <a:extLst>
                <a:ext uri="{FF2B5EF4-FFF2-40B4-BE49-F238E27FC236}">
                  <a16:creationId xmlns:a16="http://schemas.microsoft.com/office/drawing/2014/main" id="{64D9AAA6-3718-CFA2-F2FE-1ACB970E7A18}"/>
                </a:ext>
              </a:extLst>
            </p:cNvPr>
            <p:cNvSpPr/>
            <p:nvPr/>
          </p:nvSpPr>
          <p:spPr>
            <a:xfrm>
              <a:off x="2069518" y="2250929"/>
              <a:ext cx="244771" cy="209664"/>
            </a:xfrm>
            <a:custGeom>
              <a:avLst/>
              <a:gdLst/>
              <a:ahLst/>
              <a:cxnLst/>
              <a:rect l="l" t="t" r="r" b="b"/>
              <a:pathLst>
                <a:path w="4246" h="3637" extrusionOk="0">
                  <a:moveTo>
                    <a:pt x="3630" y="1"/>
                  </a:moveTo>
                  <a:cubicBezTo>
                    <a:pt x="1844" y="1"/>
                    <a:pt x="287" y="1310"/>
                    <a:pt x="0" y="3134"/>
                  </a:cubicBezTo>
                  <a:lnTo>
                    <a:pt x="3675" y="3636"/>
                  </a:lnTo>
                  <a:lnTo>
                    <a:pt x="4246" y="53"/>
                  </a:lnTo>
                  <a:cubicBezTo>
                    <a:pt x="4039" y="18"/>
                    <a:pt x="3833" y="1"/>
                    <a:pt x="3630" y="1"/>
                  </a:cubicBezTo>
                  <a:close/>
                </a:path>
              </a:pathLst>
            </a:custGeom>
            <a:solidFill>
              <a:srgbClr val="201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2074;p72">
            <a:extLst>
              <a:ext uri="{FF2B5EF4-FFF2-40B4-BE49-F238E27FC236}">
                <a16:creationId xmlns:a16="http://schemas.microsoft.com/office/drawing/2014/main" id="{4535F1A4-3AE4-6AF7-81C1-DDA6D06C5AFC}"/>
              </a:ext>
            </a:extLst>
          </p:cNvPr>
          <p:cNvGrpSpPr/>
          <p:nvPr/>
        </p:nvGrpSpPr>
        <p:grpSpPr>
          <a:xfrm flipH="1">
            <a:off x="6280781" y="1961978"/>
            <a:ext cx="1742976" cy="2723713"/>
            <a:chOff x="6088881" y="1984243"/>
            <a:chExt cx="1665369" cy="2602439"/>
          </a:xfrm>
        </p:grpSpPr>
        <p:sp>
          <p:nvSpPr>
            <p:cNvPr id="106" name="Google Shape;2075;p72">
              <a:extLst>
                <a:ext uri="{FF2B5EF4-FFF2-40B4-BE49-F238E27FC236}">
                  <a16:creationId xmlns:a16="http://schemas.microsoft.com/office/drawing/2014/main" id="{CF3AB793-D956-7572-43F1-BDD0377DD50F}"/>
                </a:ext>
              </a:extLst>
            </p:cNvPr>
            <p:cNvSpPr/>
            <p:nvPr/>
          </p:nvSpPr>
          <p:spPr>
            <a:xfrm>
              <a:off x="6088881" y="4536334"/>
              <a:ext cx="1016975" cy="48145"/>
            </a:xfrm>
            <a:custGeom>
              <a:avLst/>
              <a:gdLst/>
              <a:ahLst/>
              <a:cxnLst/>
              <a:rect l="l" t="t" r="r" b="b"/>
              <a:pathLst>
                <a:path w="21229" h="1005" extrusionOk="0">
                  <a:moveTo>
                    <a:pt x="10409" y="0"/>
                  </a:moveTo>
                  <a:cubicBezTo>
                    <a:pt x="4429" y="0"/>
                    <a:pt x="1" y="160"/>
                    <a:pt x="1" y="502"/>
                  </a:cubicBezTo>
                  <a:cubicBezTo>
                    <a:pt x="1" y="845"/>
                    <a:pt x="5159" y="1004"/>
                    <a:pt x="11116" y="1004"/>
                  </a:cubicBezTo>
                  <a:cubicBezTo>
                    <a:pt x="17097" y="1004"/>
                    <a:pt x="21228" y="959"/>
                    <a:pt x="21228" y="616"/>
                  </a:cubicBezTo>
                  <a:cubicBezTo>
                    <a:pt x="21228" y="274"/>
                    <a:pt x="16389" y="0"/>
                    <a:pt x="10409" y="0"/>
                  </a:cubicBezTo>
                  <a:close/>
                </a:path>
              </a:pathLst>
            </a:custGeom>
            <a:solidFill>
              <a:srgbClr val="000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076;p72">
              <a:extLst>
                <a:ext uri="{FF2B5EF4-FFF2-40B4-BE49-F238E27FC236}">
                  <a16:creationId xmlns:a16="http://schemas.microsoft.com/office/drawing/2014/main" id="{B14568CE-D719-0DAF-42AA-CF118F3BBB19}"/>
                </a:ext>
              </a:extLst>
            </p:cNvPr>
            <p:cNvSpPr/>
            <p:nvPr/>
          </p:nvSpPr>
          <p:spPr>
            <a:xfrm>
              <a:off x="6929757" y="4451015"/>
              <a:ext cx="124697" cy="108313"/>
            </a:xfrm>
            <a:custGeom>
              <a:avLst/>
              <a:gdLst/>
              <a:ahLst/>
              <a:cxnLst/>
              <a:rect l="l" t="t" r="r" b="b"/>
              <a:pathLst>
                <a:path w="2603" h="2261" extrusionOk="0">
                  <a:moveTo>
                    <a:pt x="2032" y="1"/>
                  </a:moveTo>
                  <a:lnTo>
                    <a:pt x="46" y="69"/>
                  </a:lnTo>
                  <a:lnTo>
                    <a:pt x="0" y="663"/>
                  </a:lnTo>
                  <a:lnTo>
                    <a:pt x="936" y="2260"/>
                  </a:lnTo>
                  <a:lnTo>
                    <a:pt x="2602" y="982"/>
                  </a:lnTo>
                  <a:lnTo>
                    <a:pt x="2351" y="663"/>
                  </a:lnTo>
                  <a:lnTo>
                    <a:pt x="2032" y="1"/>
                  </a:ln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077;p72">
              <a:extLst>
                <a:ext uri="{FF2B5EF4-FFF2-40B4-BE49-F238E27FC236}">
                  <a16:creationId xmlns:a16="http://schemas.microsoft.com/office/drawing/2014/main" id="{B3DB4FD2-8BC8-E553-811C-E7816F3995DD}"/>
                </a:ext>
              </a:extLst>
            </p:cNvPr>
            <p:cNvSpPr/>
            <p:nvPr/>
          </p:nvSpPr>
          <p:spPr>
            <a:xfrm>
              <a:off x="6915529" y="4481579"/>
              <a:ext cx="287622" cy="105104"/>
            </a:xfrm>
            <a:custGeom>
              <a:avLst/>
              <a:gdLst/>
              <a:ahLst/>
              <a:cxnLst/>
              <a:rect l="l" t="t" r="r" b="b"/>
              <a:pathLst>
                <a:path w="6004" h="2194" extrusionOk="0">
                  <a:moveTo>
                    <a:pt x="284" y="1"/>
                  </a:moveTo>
                  <a:cubicBezTo>
                    <a:pt x="257" y="1"/>
                    <a:pt x="229" y="26"/>
                    <a:pt x="229" y="70"/>
                  </a:cubicBezTo>
                  <a:lnTo>
                    <a:pt x="0" y="2193"/>
                  </a:lnTo>
                  <a:lnTo>
                    <a:pt x="5867" y="2193"/>
                  </a:lnTo>
                  <a:cubicBezTo>
                    <a:pt x="5935" y="2193"/>
                    <a:pt x="6004" y="2125"/>
                    <a:pt x="6004" y="2033"/>
                  </a:cubicBezTo>
                  <a:lnTo>
                    <a:pt x="6004" y="1577"/>
                  </a:lnTo>
                  <a:cubicBezTo>
                    <a:pt x="6004" y="1508"/>
                    <a:pt x="5958" y="1463"/>
                    <a:pt x="5912" y="1440"/>
                  </a:cubicBezTo>
                  <a:lnTo>
                    <a:pt x="2785" y="2"/>
                  </a:lnTo>
                  <a:cubicBezTo>
                    <a:pt x="2785" y="2"/>
                    <a:pt x="2781"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078;p72">
              <a:extLst>
                <a:ext uri="{FF2B5EF4-FFF2-40B4-BE49-F238E27FC236}">
                  <a16:creationId xmlns:a16="http://schemas.microsoft.com/office/drawing/2014/main" id="{1746E63D-FC42-F21B-3551-7D71516BD774}"/>
                </a:ext>
              </a:extLst>
            </p:cNvPr>
            <p:cNvSpPr/>
            <p:nvPr/>
          </p:nvSpPr>
          <p:spPr>
            <a:xfrm>
              <a:off x="6471594" y="4437889"/>
              <a:ext cx="124697" cy="121439"/>
            </a:xfrm>
            <a:custGeom>
              <a:avLst/>
              <a:gdLst/>
              <a:ahLst/>
              <a:cxnLst/>
              <a:rect l="l" t="t" r="r" b="b"/>
              <a:pathLst>
                <a:path w="2603" h="2535" extrusionOk="0">
                  <a:moveTo>
                    <a:pt x="206" y="1"/>
                  </a:moveTo>
                  <a:lnTo>
                    <a:pt x="0" y="937"/>
                  </a:lnTo>
                  <a:lnTo>
                    <a:pt x="936" y="2534"/>
                  </a:lnTo>
                  <a:lnTo>
                    <a:pt x="2602" y="1256"/>
                  </a:lnTo>
                  <a:lnTo>
                    <a:pt x="2351" y="937"/>
                  </a:lnTo>
                  <a:lnTo>
                    <a:pt x="2032" y="275"/>
                  </a:lnTo>
                  <a:lnTo>
                    <a:pt x="206" y="1"/>
                  </a:ln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079;p72">
              <a:extLst>
                <a:ext uri="{FF2B5EF4-FFF2-40B4-BE49-F238E27FC236}">
                  <a16:creationId xmlns:a16="http://schemas.microsoft.com/office/drawing/2014/main" id="{1B65DBB2-13B5-F2AC-DB68-44EC5B36E7C7}"/>
                </a:ext>
              </a:extLst>
            </p:cNvPr>
            <p:cNvSpPr/>
            <p:nvPr/>
          </p:nvSpPr>
          <p:spPr>
            <a:xfrm>
              <a:off x="6457366" y="4481579"/>
              <a:ext cx="286520" cy="105104"/>
            </a:xfrm>
            <a:custGeom>
              <a:avLst/>
              <a:gdLst/>
              <a:ahLst/>
              <a:cxnLst/>
              <a:rect l="l" t="t" r="r" b="b"/>
              <a:pathLst>
                <a:path w="5981" h="2194" extrusionOk="0">
                  <a:moveTo>
                    <a:pt x="284" y="1"/>
                  </a:moveTo>
                  <a:cubicBezTo>
                    <a:pt x="257" y="1"/>
                    <a:pt x="229" y="26"/>
                    <a:pt x="229" y="70"/>
                  </a:cubicBezTo>
                  <a:lnTo>
                    <a:pt x="1" y="2193"/>
                  </a:lnTo>
                  <a:lnTo>
                    <a:pt x="5867" y="2193"/>
                  </a:lnTo>
                  <a:cubicBezTo>
                    <a:pt x="5935" y="2193"/>
                    <a:pt x="5981" y="2125"/>
                    <a:pt x="5981" y="2033"/>
                  </a:cubicBezTo>
                  <a:lnTo>
                    <a:pt x="5981" y="1577"/>
                  </a:lnTo>
                  <a:cubicBezTo>
                    <a:pt x="5981" y="1508"/>
                    <a:pt x="5958" y="1463"/>
                    <a:pt x="5912" y="1440"/>
                  </a:cubicBezTo>
                  <a:lnTo>
                    <a:pt x="2785" y="2"/>
                  </a:lnTo>
                  <a:cubicBezTo>
                    <a:pt x="2785" y="2"/>
                    <a:pt x="2782"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080;p72">
              <a:extLst>
                <a:ext uri="{FF2B5EF4-FFF2-40B4-BE49-F238E27FC236}">
                  <a16:creationId xmlns:a16="http://schemas.microsoft.com/office/drawing/2014/main" id="{77D3A4AD-9AB6-5791-9E4C-D2B7ACC629A0}"/>
                </a:ext>
              </a:extLst>
            </p:cNvPr>
            <p:cNvSpPr/>
            <p:nvPr/>
          </p:nvSpPr>
          <p:spPr>
            <a:xfrm>
              <a:off x="6712125" y="2082209"/>
              <a:ext cx="240627" cy="246471"/>
            </a:xfrm>
            <a:custGeom>
              <a:avLst/>
              <a:gdLst/>
              <a:ahLst/>
              <a:cxnLst/>
              <a:rect l="l" t="t" r="r" b="b"/>
              <a:pathLst>
                <a:path w="5023" h="5145" extrusionOk="0">
                  <a:moveTo>
                    <a:pt x="3800" y="265"/>
                  </a:moveTo>
                  <a:cubicBezTo>
                    <a:pt x="3930" y="265"/>
                    <a:pt x="4061" y="300"/>
                    <a:pt x="4178" y="374"/>
                  </a:cubicBezTo>
                  <a:cubicBezTo>
                    <a:pt x="4429" y="534"/>
                    <a:pt x="4543" y="785"/>
                    <a:pt x="4543" y="1082"/>
                  </a:cubicBezTo>
                  <a:cubicBezTo>
                    <a:pt x="4451" y="620"/>
                    <a:pt x="4089" y="352"/>
                    <a:pt x="3675" y="352"/>
                  </a:cubicBezTo>
                  <a:cubicBezTo>
                    <a:pt x="3579" y="352"/>
                    <a:pt x="3479" y="367"/>
                    <a:pt x="3379" y="397"/>
                  </a:cubicBezTo>
                  <a:cubicBezTo>
                    <a:pt x="3501" y="312"/>
                    <a:pt x="3650" y="265"/>
                    <a:pt x="3800" y="265"/>
                  </a:cubicBezTo>
                  <a:close/>
                  <a:moveTo>
                    <a:pt x="754" y="4780"/>
                  </a:moveTo>
                  <a:cubicBezTo>
                    <a:pt x="846" y="4803"/>
                    <a:pt x="960" y="4848"/>
                    <a:pt x="1051" y="4962"/>
                  </a:cubicBezTo>
                  <a:lnTo>
                    <a:pt x="914" y="4871"/>
                  </a:lnTo>
                  <a:lnTo>
                    <a:pt x="754" y="4780"/>
                  </a:lnTo>
                  <a:close/>
                  <a:moveTo>
                    <a:pt x="3781" y="0"/>
                  </a:moveTo>
                  <a:cubicBezTo>
                    <a:pt x="3542" y="0"/>
                    <a:pt x="3309" y="82"/>
                    <a:pt x="3128" y="238"/>
                  </a:cubicBezTo>
                  <a:cubicBezTo>
                    <a:pt x="2968" y="374"/>
                    <a:pt x="937" y="922"/>
                    <a:pt x="298" y="1972"/>
                  </a:cubicBezTo>
                  <a:cubicBezTo>
                    <a:pt x="47" y="2703"/>
                    <a:pt x="1" y="3068"/>
                    <a:pt x="526" y="4757"/>
                  </a:cubicBezTo>
                  <a:lnTo>
                    <a:pt x="526" y="4780"/>
                  </a:lnTo>
                  <a:lnTo>
                    <a:pt x="1211" y="5145"/>
                  </a:lnTo>
                  <a:lnTo>
                    <a:pt x="1234" y="5099"/>
                  </a:lnTo>
                  <a:lnTo>
                    <a:pt x="1256" y="5076"/>
                  </a:lnTo>
                  <a:lnTo>
                    <a:pt x="1211" y="5031"/>
                  </a:lnTo>
                  <a:lnTo>
                    <a:pt x="1895" y="2794"/>
                  </a:lnTo>
                  <a:cubicBezTo>
                    <a:pt x="1966" y="2759"/>
                    <a:pt x="2326" y="2517"/>
                    <a:pt x="2622" y="2517"/>
                  </a:cubicBezTo>
                  <a:cubicBezTo>
                    <a:pt x="2707" y="2517"/>
                    <a:pt x="2788" y="2537"/>
                    <a:pt x="2854" y="2589"/>
                  </a:cubicBezTo>
                  <a:cubicBezTo>
                    <a:pt x="3115" y="2794"/>
                    <a:pt x="3392" y="2984"/>
                    <a:pt x="3634" y="2984"/>
                  </a:cubicBezTo>
                  <a:cubicBezTo>
                    <a:pt x="3688" y="2984"/>
                    <a:pt x="3740" y="2975"/>
                    <a:pt x="3790" y="2954"/>
                  </a:cubicBezTo>
                  <a:cubicBezTo>
                    <a:pt x="3927" y="2908"/>
                    <a:pt x="4018" y="2771"/>
                    <a:pt x="4110" y="2657"/>
                  </a:cubicBezTo>
                  <a:cubicBezTo>
                    <a:pt x="4292" y="2566"/>
                    <a:pt x="4406" y="2383"/>
                    <a:pt x="4475" y="2201"/>
                  </a:cubicBezTo>
                  <a:cubicBezTo>
                    <a:pt x="4886" y="1539"/>
                    <a:pt x="5023" y="580"/>
                    <a:pt x="4315" y="146"/>
                  </a:cubicBezTo>
                  <a:cubicBezTo>
                    <a:pt x="4147" y="48"/>
                    <a:pt x="3962" y="0"/>
                    <a:pt x="378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081;p72">
              <a:extLst>
                <a:ext uri="{FF2B5EF4-FFF2-40B4-BE49-F238E27FC236}">
                  <a16:creationId xmlns:a16="http://schemas.microsoft.com/office/drawing/2014/main" id="{9F1AC363-5564-9D70-701F-B9A0A0A84E55}"/>
                </a:ext>
              </a:extLst>
            </p:cNvPr>
            <p:cNvSpPr/>
            <p:nvPr/>
          </p:nvSpPr>
          <p:spPr>
            <a:xfrm>
              <a:off x="6642183" y="3251522"/>
              <a:ext cx="426498" cy="1207206"/>
            </a:xfrm>
            <a:custGeom>
              <a:avLst/>
              <a:gdLst/>
              <a:ahLst/>
              <a:cxnLst/>
              <a:rect l="l" t="t" r="r" b="b"/>
              <a:pathLst>
                <a:path w="8903" h="25200" extrusionOk="0">
                  <a:moveTo>
                    <a:pt x="7989" y="0"/>
                  </a:moveTo>
                  <a:lnTo>
                    <a:pt x="0" y="503"/>
                  </a:lnTo>
                  <a:cubicBezTo>
                    <a:pt x="3059" y="6529"/>
                    <a:pt x="5866" y="25200"/>
                    <a:pt x="5866" y="25200"/>
                  </a:cubicBezTo>
                  <a:lnTo>
                    <a:pt x="8400" y="25131"/>
                  </a:lnTo>
                  <a:cubicBezTo>
                    <a:pt x="8400" y="25131"/>
                    <a:pt x="8902" y="14015"/>
                    <a:pt x="8834" y="11527"/>
                  </a:cubicBezTo>
                  <a:cubicBezTo>
                    <a:pt x="8742" y="9016"/>
                    <a:pt x="7989" y="0"/>
                    <a:pt x="7989"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082;p72">
              <a:extLst>
                <a:ext uri="{FF2B5EF4-FFF2-40B4-BE49-F238E27FC236}">
                  <a16:creationId xmlns:a16="http://schemas.microsoft.com/office/drawing/2014/main" id="{A135AEC9-4E1D-5CAD-D8AB-4F8015D04A87}"/>
                </a:ext>
              </a:extLst>
            </p:cNvPr>
            <p:cNvSpPr/>
            <p:nvPr/>
          </p:nvSpPr>
          <p:spPr>
            <a:xfrm>
              <a:off x="6467234" y="3251522"/>
              <a:ext cx="532560" cy="1213769"/>
            </a:xfrm>
            <a:custGeom>
              <a:avLst/>
              <a:gdLst/>
              <a:ahLst/>
              <a:cxnLst/>
              <a:rect l="l" t="t" r="r" b="b"/>
              <a:pathLst>
                <a:path w="11117" h="25337" extrusionOk="0">
                  <a:moveTo>
                    <a:pt x="11116" y="0"/>
                  </a:moveTo>
                  <a:lnTo>
                    <a:pt x="2808" y="229"/>
                  </a:lnTo>
                  <a:cubicBezTo>
                    <a:pt x="3013" y="3447"/>
                    <a:pt x="3538" y="8514"/>
                    <a:pt x="3378" y="11002"/>
                  </a:cubicBezTo>
                  <a:cubicBezTo>
                    <a:pt x="3333" y="11687"/>
                    <a:pt x="3218" y="12326"/>
                    <a:pt x="3059" y="12965"/>
                  </a:cubicBezTo>
                  <a:lnTo>
                    <a:pt x="0" y="25314"/>
                  </a:lnTo>
                  <a:lnTo>
                    <a:pt x="2945" y="25337"/>
                  </a:lnTo>
                  <a:cubicBezTo>
                    <a:pt x="2945" y="25337"/>
                    <a:pt x="6711" y="17142"/>
                    <a:pt x="8126" y="12851"/>
                  </a:cubicBezTo>
                  <a:cubicBezTo>
                    <a:pt x="9906" y="7510"/>
                    <a:pt x="11116" y="1"/>
                    <a:pt x="11116"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083;p72">
              <a:extLst>
                <a:ext uri="{FF2B5EF4-FFF2-40B4-BE49-F238E27FC236}">
                  <a16:creationId xmlns:a16="http://schemas.microsoft.com/office/drawing/2014/main" id="{D1B16E91-5EEE-214D-F9C2-63547A62A552}"/>
                </a:ext>
              </a:extLst>
            </p:cNvPr>
            <p:cNvSpPr/>
            <p:nvPr/>
          </p:nvSpPr>
          <p:spPr>
            <a:xfrm>
              <a:off x="6789252" y="2290404"/>
              <a:ext cx="726623" cy="456870"/>
            </a:xfrm>
            <a:custGeom>
              <a:avLst/>
              <a:gdLst/>
              <a:ahLst/>
              <a:cxnLst/>
              <a:rect l="l" t="t" r="r" b="b"/>
              <a:pathLst>
                <a:path w="15168" h="9537" extrusionOk="0">
                  <a:moveTo>
                    <a:pt x="14802" y="0"/>
                  </a:moveTo>
                  <a:cubicBezTo>
                    <a:pt x="12862" y="23"/>
                    <a:pt x="9986" y="160"/>
                    <a:pt x="10169" y="639"/>
                  </a:cubicBezTo>
                  <a:cubicBezTo>
                    <a:pt x="10306" y="1027"/>
                    <a:pt x="9256" y="6026"/>
                    <a:pt x="9256" y="6026"/>
                  </a:cubicBezTo>
                  <a:cubicBezTo>
                    <a:pt x="6219" y="4987"/>
                    <a:pt x="4276" y="4746"/>
                    <a:pt x="3039" y="4746"/>
                  </a:cubicBezTo>
                  <a:cubicBezTo>
                    <a:pt x="2184" y="4746"/>
                    <a:pt x="1666" y="4861"/>
                    <a:pt x="1358" y="4908"/>
                  </a:cubicBezTo>
                  <a:cubicBezTo>
                    <a:pt x="605" y="5044"/>
                    <a:pt x="719" y="5843"/>
                    <a:pt x="719" y="5843"/>
                  </a:cubicBezTo>
                  <a:cubicBezTo>
                    <a:pt x="1" y="7921"/>
                    <a:pt x="7576" y="9537"/>
                    <a:pt x="10359" y="9537"/>
                  </a:cubicBezTo>
                  <a:cubicBezTo>
                    <a:pt x="10847" y="9537"/>
                    <a:pt x="11187" y="9487"/>
                    <a:pt x="11310" y="9381"/>
                  </a:cubicBezTo>
                  <a:cubicBezTo>
                    <a:pt x="12155" y="8674"/>
                    <a:pt x="11584" y="1690"/>
                    <a:pt x="11584" y="1689"/>
                  </a:cubicBezTo>
                  <a:lnTo>
                    <a:pt x="11584" y="1689"/>
                  </a:lnTo>
                  <a:cubicBezTo>
                    <a:pt x="11595" y="1744"/>
                    <a:pt x="11642" y="1770"/>
                    <a:pt x="11727" y="1770"/>
                  </a:cubicBezTo>
                  <a:cubicBezTo>
                    <a:pt x="11999" y="1770"/>
                    <a:pt x="12653" y="1507"/>
                    <a:pt x="13730" y="1073"/>
                  </a:cubicBezTo>
                  <a:cubicBezTo>
                    <a:pt x="14072" y="936"/>
                    <a:pt x="15168" y="0"/>
                    <a:pt x="14802" y="0"/>
                  </a:cubicBez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84;p72">
              <a:extLst>
                <a:ext uri="{FF2B5EF4-FFF2-40B4-BE49-F238E27FC236}">
                  <a16:creationId xmlns:a16="http://schemas.microsoft.com/office/drawing/2014/main" id="{82295DB0-AEE0-0CC4-EDBA-B600FE55BC76}"/>
                </a:ext>
              </a:extLst>
            </p:cNvPr>
            <p:cNvSpPr/>
            <p:nvPr/>
          </p:nvSpPr>
          <p:spPr>
            <a:xfrm>
              <a:off x="6764150" y="2345064"/>
              <a:ext cx="665353" cy="475649"/>
            </a:xfrm>
            <a:custGeom>
              <a:avLst/>
              <a:gdLst/>
              <a:ahLst/>
              <a:cxnLst/>
              <a:rect l="l" t="t" r="r" b="b"/>
              <a:pathLst>
                <a:path w="13889" h="9929" extrusionOk="0">
                  <a:moveTo>
                    <a:pt x="10373" y="0"/>
                  </a:moveTo>
                  <a:lnTo>
                    <a:pt x="9848" y="4657"/>
                  </a:lnTo>
                  <a:lnTo>
                    <a:pt x="7726" y="4155"/>
                  </a:lnTo>
                  <a:cubicBezTo>
                    <a:pt x="7726" y="4155"/>
                    <a:pt x="4590" y="3364"/>
                    <a:pt x="2323" y="3364"/>
                  </a:cubicBezTo>
                  <a:cubicBezTo>
                    <a:pt x="1018" y="3364"/>
                    <a:pt x="0" y="3626"/>
                    <a:pt x="33" y="4451"/>
                  </a:cubicBezTo>
                  <a:cubicBezTo>
                    <a:pt x="113" y="6429"/>
                    <a:pt x="8797" y="9929"/>
                    <a:pt x="11589" y="9929"/>
                  </a:cubicBezTo>
                  <a:cubicBezTo>
                    <a:pt x="11987" y="9929"/>
                    <a:pt x="12265" y="9858"/>
                    <a:pt x="12382" y="9701"/>
                  </a:cubicBezTo>
                  <a:cubicBezTo>
                    <a:pt x="13888" y="7692"/>
                    <a:pt x="12245" y="822"/>
                    <a:pt x="12245" y="822"/>
                  </a:cubicBezTo>
                  <a:lnTo>
                    <a:pt x="10373" y="0"/>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85;p72">
              <a:extLst>
                <a:ext uri="{FF2B5EF4-FFF2-40B4-BE49-F238E27FC236}">
                  <a16:creationId xmlns:a16="http://schemas.microsoft.com/office/drawing/2014/main" id="{B65D5ED6-9E2E-A6D5-5986-50B218A8F67D}"/>
                </a:ext>
              </a:extLst>
            </p:cNvPr>
            <p:cNvSpPr/>
            <p:nvPr/>
          </p:nvSpPr>
          <p:spPr>
            <a:xfrm>
              <a:off x="6485822" y="2479533"/>
              <a:ext cx="571890" cy="848589"/>
            </a:xfrm>
            <a:custGeom>
              <a:avLst/>
              <a:gdLst/>
              <a:ahLst/>
              <a:cxnLst/>
              <a:rect l="l" t="t" r="r" b="b"/>
              <a:pathLst>
                <a:path w="11938" h="17714" extrusionOk="0">
                  <a:moveTo>
                    <a:pt x="5318" y="1"/>
                  </a:moveTo>
                  <a:lnTo>
                    <a:pt x="4451" y="412"/>
                  </a:lnTo>
                  <a:cubicBezTo>
                    <a:pt x="4451" y="412"/>
                    <a:pt x="502" y="823"/>
                    <a:pt x="251" y="4087"/>
                  </a:cubicBezTo>
                  <a:cubicBezTo>
                    <a:pt x="0" y="7351"/>
                    <a:pt x="2032" y="17553"/>
                    <a:pt x="2032" y="17553"/>
                  </a:cubicBezTo>
                  <a:lnTo>
                    <a:pt x="11938" y="17713"/>
                  </a:lnTo>
                  <a:lnTo>
                    <a:pt x="11390" y="4840"/>
                  </a:lnTo>
                  <a:cubicBezTo>
                    <a:pt x="11344" y="4018"/>
                    <a:pt x="11093" y="3219"/>
                    <a:pt x="10637" y="2512"/>
                  </a:cubicBezTo>
                  <a:cubicBezTo>
                    <a:pt x="10226" y="1873"/>
                    <a:pt x="9747" y="1142"/>
                    <a:pt x="9473" y="1096"/>
                  </a:cubicBezTo>
                  <a:lnTo>
                    <a:pt x="5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2086;p72">
              <a:extLst>
                <a:ext uri="{FF2B5EF4-FFF2-40B4-BE49-F238E27FC236}">
                  <a16:creationId xmlns:a16="http://schemas.microsoft.com/office/drawing/2014/main" id="{4C0348A6-E035-050A-0B9C-1D96CB356159}"/>
                </a:ext>
              </a:extLst>
            </p:cNvPr>
            <p:cNvSpPr/>
            <p:nvPr/>
          </p:nvSpPr>
          <p:spPr>
            <a:xfrm>
              <a:off x="6738377" y="2339602"/>
              <a:ext cx="134565" cy="215429"/>
            </a:xfrm>
            <a:custGeom>
              <a:avLst/>
              <a:gdLst/>
              <a:ahLst/>
              <a:cxnLst/>
              <a:rect l="l" t="t" r="r" b="b"/>
              <a:pathLst>
                <a:path w="2809" h="4497" extrusionOk="0">
                  <a:moveTo>
                    <a:pt x="777" y="0"/>
                  </a:moveTo>
                  <a:cubicBezTo>
                    <a:pt x="777" y="0"/>
                    <a:pt x="503" y="206"/>
                    <a:pt x="457" y="274"/>
                  </a:cubicBezTo>
                  <a:cubicBezTo>
                    <a:pt x="434" y="365"/>
                    <a:pt x="412" y="365"/>
                    <a:pt x="412" y="365"/>
                  </a:cubicBezTo>
                  <a:lnTo>
                    <a:pt x="1" y="2922"/>
                  </a:lnTo>
                  <a:lnTo>
                    <a:pt x="2466" y="4497"/>
                  </a:lnTo>
                  <a:lnTo>
                    <a:pt x="2808" y="3515"/>
                  </a:lnTo>
                  <a:lnTo>
                    <a:pt x="2626" y="1689"/>
                  </a:lnTo>
                  <a:lnTo>
                    <a:pt x="777" y="0"/>
                  </a:ln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087;p72">
              <a:extLst>
                <a:ext uri="{FF2B5EF4-FFF2-40B4-BE49-F238E27FC236}">
                  <a16:creationId xmlns:a16="http://schemas.microsoft.com/office/drawing/2014/main" id="{209A16C2-3B62-F545-539D-DA4CCC899337}"/>
                </a:ext>
              </a:extLst>
            </p:cNvPr>
            <p:cNvSpPr/>
            <p:nvPr/>
          </p:nvSpPr>
          <p:spPr>
            <a:xfrm>
              <a:off x="6999028" y="2574241"/>
              <a:ext cx="372222" cy="475936"/>
            </a:xfrm>
            <a:custGeom>
              <a:avLst/>
              <a:gdLst/>
              <a:ahLst/>
              <a:cxnLst/>
              <a:rect l="l" t="t" r="r" b="b"/>
              <a:pathLst>
                <a:path w="7770" h="9935" extrusionOk="0">
                  <a:moveTo>
                    <a:pt x="7556" y="1"/>
                  </a:moveTo>
                  <a:cubicBezTo>
                    <a:pt x="7538" y="1"/>
                    <a:pt x="7520" y="4"/>
                    <a:pt x="7502" y="10"/>
                  </a:cubicBezTo>
                  <a:lnTo>
                    <a:pt x="3005" y="1950"/>
                  </a:lnTo>
                  <a:cubicBezTo>
                    <a:pt x="2640" y="2110"/>
                    <a:pt x="2366" y="2429"/>
                    <a:pt x="2229" y="2817"/>
                  </a:cubicBezTo>
                  <a:lnTo>
                    <a:pt x="38" y="9710"/>
                  </a:lnTo>
                  <a:cubicBezTo>
                    <a:pt x="1" y="9822"/>
                    <a:pt x="85" y="9934"/>
                    <a:pt x="192" y="9934"/>
                  </a:cubicBezTo>
                  <a:cubicBezTo>
                    <a:pt x="216" y="9934"/>
                    <a:pt x="241" y="9928"/>
                    <a:pt x="266" y="9916"/>
                  </a:cubicBezTo>
                  <a:lnTo>
                    <a:pt x="4786" y="7816"/>
                  </a:lnTo>
                  <a:cubicBezTo>
                    <a:pt x="5128" y="7656"/>
                    <a:pt x="5379" y="7359"/>
                    <a:pt x="5493" y="6994"/>
                  </a:cubicBezTo>
                  <a:lnTo>
                    <a:pt x="7730" y="238"/>
                  </a:lnTo>
                  <a:cubicBezTo>
                    <a:pt x="7770" y="119"/>
                    <a:pt x="7672" y="1"/>
                    <a:pt x="75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088;p72">
              <a:extLst>
                <a:ext uri="{FF2B5EF4-FFF2-40B4-BE49-F238E27FC236}">
                  <a16:creationId xmlns:a16="http://schemas.microsoft.com/office/drawing/2014/main" id="{C4010E4C-FC19-52C7-005B-904C41F665A4}"/>
                </a:ext>
              </a:extLst>
            </p:cNvPr>
            <p:cNvSpPr/>
            <p:nvPr/>
          </p:nvSpPr>
          <p:spPr>
            <a:xfrm>
              <a:off x="7017615" y="2593499"/>
              <a:ext cx="371024" cy="476319"/>
            </a:xfrm>
            <a:custGeom>
              <a:avLst/>
              <a:gdLst/>
              <a:ahLst/>
              <a:cxnLst/>
              <a:rect l="l" t="t" r="r" b="b"/>
              <a:pathLst>
                <a:path w="7745" h="9943" extrusionOk="0">
                  <a:moveTo>
                    <a:pt x="7553" y="0"/>
                  </a:moveTo>
                  <a:cubicBezTo>
                    <a:pt x="7529" y="0"/>
                    <a:pt x="7504" y="6"/>
                    <a:pt x="7479" y="19"/>
                  </a:cubicBezTo>
                  <a:lnTo>
                    <a:pt x="2982" y="1959"/>
                  </a:lnTo>
                  <a:cubicBezTo>
                    <a:pt x="2617" y="2118"/>
                    <a:pt x="2343" y="2415"/>
                    <a:pt x="2229" y="2803"/>
                  </a:cubicBezTo>
                  <a:lnTo>
                    <a:pt x="38" y="9696"/>
                  </a:lnTo>
                  <a:cubicBezTo>
                    <a:pt x="1" y="9827"/>
                    <a:pt x="86" y="9943"/>
                    <a:pt x="193" y="9943"/>
                  </a:cubicBezTo>
                  <a:cubicBezTo>
                    <a:pt x="216" y="9943"/>
                    <a:pt x="241" y="9937"/>
                    <a:pt x="266" y="9925"/>
                  </a:cubicBezTo>
                  <a:lnTo>
                    <a:pt x="4763" y="7802"/>
                  </a:lnTo>
                  <a:cubicBezTo>
                    <a:pt x="5105" y="7642"/>
                    <a:pt x="5379" y="7345"/>
                    <a:pt x="5493" y="7003"/>
                  </a:cubicBezTo>
                  <a:lnTo>
                    <a:pt x="7707" y="224"/>
                  </a:lnTo>
                  <a:cubicBezTo>
                    <a:pt x="7744" y="112"/>
                    <a:pt x="7660" y="0"/>
                    <a:pt x="75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089;p72">
              <a:extLst>
                <a:ext uri="{FF2B5EF4-FFF2-40B4-BE49-F238E27FC236}">
                  <a16:creationId xmlns:a16="http://schemas.microsoft.com/office/drawing/2014/main" id="{68B515AC-8AED-F19B-1641-16F07C91F49A}"/>
                </a:ext>
              </a:extLst>
            </p:cNvPr>
            <p:cNvSpPr/>
            <p:nvPr/>
          </p:nvSpPr>
          <p:spPr>
            <a:xfrm>
              <a:off x="6566733" y="2758388"/>
              <a:ext cx="614573" cy="429373"/>
            </a:xfrm>
            <a:custGeom>
              <a:avLst/>
              <a:gdLst/>
              <a:ahLst/>
              <a:cxnLst/>
              <a:rect l="l" t="t" r="r" b="b"/>
              <a:pathLst>
                <a:path w="12829" h="8963" extrusionOk="0">
                  <a:moveTo>
                    <a:pt x="3470" y="0"/>
                  </a:moveTo>
                  <a:lnTo>
                    <a:pt x="0" y="2716"/>
                  </a:lnTo>
                  <a:lnTo>
                    <a:pt x="2602" y="7784"/>
                  </a:lnTo>
                  <a:cubicBezTo>
                    <a:pt x="2961" y="8382"/>
                    <a:pt x="3425" y="8963"/>
                    <a:pt x="4039" y="8963"/>
                  </a:cubicBezTo>
                  <a:cubicBezTo>
                    <a:pt x="4127" y="8963"/>
                    <a:pt x="4219" y="8951"/>
                    <a:pt x="4314" y="8925"/>
                  </a:cubicBezTo>
                  <a:cubicBezTo>
                    <a:pt x="6916" y="8240"/>
                    <a:pt x="12006" y="2648"/>
                    <a:pt x="12235" y="2420"/>
                  </a:cubicBezTo>
                  <a:cubicBezTo>
                    <a:pt x="12394" y="2306"/>
                    <a:pt x="12828" y="1826"/>
                    <a:pt x="12805" y="1758"/>
                  </a:cubicBezTo>
                  <a:cubicBezTo>
                    <a:pt x="12805" y="1747"/>
                    <a:pt x="12799" y="1742"/>
                    <a:pt x="12788" y="1742"/>
                  </a:cubicBezTo>
                  <a:cubicBezTo>
                    <a:pt x="12710" y="1742"/>
                    <a:pt x="12400" y="1967"/>
                    <a:pt x="12373" y="1967"/>
                  </a:cubicBezTo>
                  <a:cubicBezTo>
                    <a:pt x="12371" y="1967"/>
                    <a:pt x="12370" y="1966"/>
                    <a:pt x="12372" y="1963"/>
                  </a:cubicBezTo>
                  <a:cubicBezTo>
                    <a:pt x="12394" y="1918"/>
                    <a:pt x="12782" y="1644"/>
                    <a:pt x="12760" y="1507"/>
                  </a:cubicBezTo>
                  <a:cubicBezTo>
                    <a:pt x="12753" y="1487"/>
                    <a:pt x="12737" y="1479"/>
                    <a:pt x="12715" y="1479"/>
                  </a:cubicBezTo>
                  <a:cubicBezTo>
                    <a:pt x="12580" y="1479"/>
                    <a:pt x="12208" y="1781"/>
                    <a:pt x="12189" y="1781"/>
                  </a:cubicBezTo>
                  <a:cubicBezTo>
                    <a:pt x="12166" y="1758"/>
                    <a:pt x="12645" y="1393"/>
                    <a:pt x="12623" y="1256"/>
                  </a:cubicBezTo>
                  <a:cubicBezTo>
                    <a:pt x="12619" y="1228"/>
                    <a:pt x="12599" y="1217"/>
                    <a:pt x="12568" y="1217"/>
                  </a:cubicBezTo>
                  <a:cubicBezTo>
                    <a:pt x="12421" y="1217"/>
                    <a:pt x="12025" y="1484"/>
                    <a:pt x="12006" y="1484"/>
                  </a:cubicBezTo>
                  <a:cubicBezTo>
                    <a:pt x="11983" y="1461"/>
                    <a:pt x="12189" y="1256"/>
                    <a:pt x="12349" y="1050"/>
                  </a:cubicBezTo>
                  <a:cubicBezTo>
                    <a:pt x="12531" y="868"/>
                    <a:pt x="12349" y="868"/>
                    <a:pt x="12349" y="868"/>
                  </a:cubicBezTo>
                  <a:lnTo>
                    <a:pt x="10317" y="2374"/>
                  </a:lnTo>
                  <a:cubicBezTo>
                    <a:pt x="10066" y="2328"/>
                    <a:pt x="10226" y="2237"/>
                    <a:pt x="10272" y="2100"/>
                  </a:cubicBezTo>
                  <a:lnTo>
                    <a:pt x="10545" y="1256"/>
                  </a:lnTo>
                  <a:lnTo>
                    <a:pt x="10545" y="1256"/>
                  </a:lnTo>
                  <a:cubicBezTo>
                    <a:pt x="10545" y="1256"/>
                    <a:pt x="9906" y="1781"/>
                    <a:pt x="9792" y="2192"/>
                  </a:cubicBezTo>
                  <a:cubicBezTo>
                    <a:pt x="9701" y="2397"/>
                    <a:pt x="9724" y="2945"/>
                    <a:pt x="9724" y="2945"/>
                  </a:cubicBezTo>
                  <a:lnTo>
                    <a:pt x="6528" y="4908"/>
                  </a:lnTo>
                  <a:cubicBezTo>
                    <a:pt x="6345" y="5020"/>
                    <a:pt x="6198" y="5091"/>
                    <a:pt x="6080" y="5091"/>
                  </a:cubicBezTo>
                  <a:cubicBezTo>
                    <a:pt x="5932" y="5091"/>
                    <a:pt x="5828" y="4981"/>
                    <a:pt x="5752" y="4702"/>
                  </a:cubicBezTo>
                  <a:cubicBezTo>
                    <a:pt x="5319" y="3127"/>
                    <a:pt x="3492" y="46"/>
                    <a:pt x="3470" y="0"/>
                  </a:cubicBez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090;p72">
              <a:extLst>
                <a:ext uri="{FF2B5EF4-FFF2-40B4-BE49-F238E27FC236}">
                  <a16:creationId xmlns:a16="http://schemas.microsoft.com/office/drawing/2014/main" id="{A9282AE4-37F3-6D97-DDE7-15B90D07D73E}"/>
                </a:ext>
              </a:extLst>
            </p:cNvPr>
            <p:cNvSpPr/>
            <p:nvPr/>
          </p:nvSpPr>
          <p:spPr>
            <a:xfrm>
              <a:off x="6458468" y="2535917"/>
              <a:ext cx="602549" cy="670287"/>
            </a:xfrm>
            <a:custGeom>
              <a:avLst/>
              <a:gdLst/>
              <a:ahLst/>
              <a:cxnLst/>
              <a:rect l="l" t="t" r="r" b="b"/>
              <a:pathLst>
                <a:path w="12578" h="13992" extrusionOk="0">
                  <a:moveTo>
                    <a:pt x="2807" y="0"/>
                  </a:moveTo>
                  <a:cubicBezTo>
                    <a:pt x="2531" y="0"/>
                    <a:pt x="2226" y="83"/>
                    <a:pt x="1895" y="285"/>
                  </a:cubicBezTo>
                  <a:cubicBezTo>
                    <a:pt x="1" y="1472"/>
                    <a:pt x="1712" y="6972"/>
                    <a:pt x="2466" y="8365"/>
                  </a:cubicBezTo>
                  <a:cubicBezTo>
                    <a:pt x="3105" y="9506"/>
                    <a:pt x="3858" y="11766"/>
                    <a:pt x="4885" y="13249"/>
                  </a:cubicBezTo>
                  <a:cubicBezTo>
                    <a:pt x="5242" y="13762"/>
                    <a:pt x="5919" y="13992"/>
                    <a:pt x="6625" y="13992"/>
                  </a:cubicBezTo>
                  <a:cubicBezTo>
                    <a:pt x="7366" y="13992"/>
                    <a:pt x="8138" y="13739"/>
                    <a:pt x="8606" y="13295"/>
                  </a:cubicBezTo>
                  <a:lnTo>
                    <a:pt x="12577" y="9483"/>
                  </a:lnTo>
                  <a:lnTo>
                    <a:pt x="11641" y="7680"/>
                  </a:lnTo>
                  <a:lnTo>
                    <a:pt x="8332" y="9118"/>
                  </a:lnTo>
                  <a:lnTo>
                    <a:pt x="4817" y="1905"/>
                  </a:lnTo>
                  <a:cubicBezTo>
                    <a:pt x="4817" y="1905"/>
                    <a:pt x="4130" y="0"/>
                    <a:pt x="2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2091;p72">
              <a:extLst>
                <a:ext uri="{FF2B5EF4-FFF2-40B4-BE49-F238E27FC236}">
                  <a16:creationId xmlns:a16="http://schemas.microsoft.com/office/drawing/2014/main" id="{72313A47-AF77-AFD8-BCFB-D381552F6A0F}"/>
                </a:ext>
              </a:extLst>
            </p:cNvPr>
            <p:cNvSpPr/>
            <p:nvPr/>
          </p:nvSpPr>
          <p:spPr>
            <a:xfrm>
              <a:off x="6727454" y="2191959"/>
              <a:ext cx="196890" cy="232627"/>
            </a:xfrm>
            <a:custGeom>
              <a:avLst/>
              <a:gdLst/>
              <a:ahLst/>
              <a:cxnLst/>
              <a:rect l="l" t="t" r="r" b="b"/>
              <a:pathLst>
                <a:path w="4110" h="4856" extrusionOk="0">
                  <a:moveTo>
                    <a:pt x="3926" y="1"/>
                  </a:moveTo>
                  <a:lnTo>
                    <a:pt x="3926" y="1"/>
                  </a:lnTo>
                  <a:cubicBezTo>
                    <a:pt x="3926" y="1"/>
                    <a:pt x="3744" y="389"/>
                    <a:pt x="3470" y="480"/>
                  </a:cubicBezTo>
                  <a:cubicBezTo>
                    <a:pt x="3439" y="490"/>
                    <a:pt x="3407" y="494"/>
                    <a:pt x="3373" y="494"/>
                  </a:cubicBezTo>
                  <a:cubicBezTo>
                    <a:pt x="3080" y="494"/>
                    <a:pt x="2684" y="174"/>
                    <a:pt x="2397" y="92"/>
                  </a:cubicBezTo>
                  <a:cubicBezTo>
                    <a:pt x="2309" y="68"/>
                    <a:pt x="2190" y="30"/>
                    <a:pt x="2060" y="30"/>
                  </a:cubicBezTo>
                  <a:cubicBezTo>
                    <a:pt x="1817" y="30"/>
                    <a:pt x="1532" y="161"/>
                    <a:pt x="1324" y="754"/>
                  </a:cubicBezTo>
                  <a:cubicBezTo>
                    <a:pt x="1187" y="1165"/>
                    <a:pt x="959" y="2124"/>
                    <a:pt x="822" y="2466"/>
                  </a:cubicBezTo>
                  <a:cubicBezTo>
                    <a:pt x="807" y="2510"/>
                    <a:pt x="774" y="2535"/>
                    <a:pt x="739" y="2535"/>
                  </a:cubicBezTo>
                  <a:cubicBezTo>
                    <a:pt x="720" y="2535"/>
                    <a:pt x="701" y="2528"/>
                    <a:pt x="685" y="2512"/>
                  </a:cubicBezTo>
                  <a:cubicBezTo>
                    <a:pt x="618" y="2433"/>
                    <a:pt x="512" y="2343"/>
                    <a:pt x="408" y="2343"/>
                  </a:cubicBezTo>
                  <a:cubicBezTo>
                    <a:pt x="300" y="2343"/>
                    <a:pt x="195" y="2439"/>
                    <a:pt x="137" y="2740"/>
                  </a:cubicBezTo>
                  <a:cubicBezTo>
                    <a:pt x="1" y="3539"/>
                    <a:pt x="822" y="3402"/>
                    <a:pt x="891" y="3516"/>
                  </a:cubicBezTo>
                  <a:cubicBezTo>
                    <a:pt x="1028" y="3721"/>
                    <a:pt x="1461" y="4452"/>
                    <a:pt x="2100" y="4748"/>
                  </a:cubicBezTo>
                  <a:cubicBezTo>
                    <a:pt x="2258" y="4813"/>
                    <a:pt x="2445" y="4855"/>
                    <a:pt x="2641" y="4855"/>
                  </a:cubicBezTo>
                  <a:cubicBezTo>
                    <a:pt x="2929" y="4855"/>
                    <a:pt x="3235" y="4765"/>
                    <a:pt x="3493" y="4520"/>
                  </a:cubicBezTo>
                  <a:cubicBezTo>
                    <a:pt x="3926" y="4109"/>
                    <a:pt x="4109" y="4406"/>
                    <a:pt x="3926" y="1"/>
                  </a:cubicBezTo>
                  <a:close/>
                </a:path>
              </a:pathLst>
            </a:custGeom>
            <a:solidFill>
              <a:srgbClr val="CF6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092;p72">
              <a:extLst>
                <a:ext uri="{FF2B5EF4-FFF2-40B4-BE49-F238E27FC236}">
                  <a16:creationId xmlns:a16="http://schemas.microsoft.com/office/drawing/2014/main" id="{89E0A338-0481-D557-21E0-5D4AEFD4242F}"/>
                </a:ext>
              </a:extLst>
            </p:cNvPr>
            <p:cNvSpPr/>
            <p:nvPr/>
          </p:nvSpPr>
          <p:spPr>
            <a:xfrm>
              <a:off x="6707765" y="2442359"/>
              <a:ext cx="152050" cy="180458"/>
            </a:xfrm>
            <a:custGeom>
              <a:avLst/>
              <a:gdLst/>
              <a:ahLst/>
              <a:cxnLst/>
              <a:rect l="l" t="t" r="r" b="b"/>
              <a:pathLst>
                <a:path w="3174" h="3767" extrusionOk="0">
                  <a:moveTo>
                    <a:pt x="777" y="1"/>
                  </a:moveTo>
                  <a:lnTo>
                    <a:pt x="1" y="959"/>
                  </a:lnTo>
                  <a:lnTo>
                    <a:pt x="3128" y="3767"/>
                  </a:lnTo>
                  <a:lnTo>
                    <a:pt x="3173" y="1804"/>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093;p72">
              <a:extLst>
                <a:ext uri="{FF2B5EF4-FFF2-40B4-BE49-F238E27FC236}">
                  <a16:creationId xmlns:a16="http://schemas.microsoft.com/office/drawing/2014/main" id="{A59F75DA-089A-E9CF-89CE-0984DC41C7D7}"/>
                </a:ext>
              </a:extLst>
            </p:cNvPr>
            <p:cNvSpPr/>
            <p:nvPr/>
          </p:nvSpPr>
          <p:spPr>
            <a:xfrm>
              <a:off x="6861972" y="2464251"/>
              <a:ext cx="49246" cy="142182"/>
            </a:xfrm>
            <a:custGeom>
              <a:avLst/>
              <a:gdLst/>
              <a:ahLst/>
              <a:cxnLst/>
              <a:rect l="l" t="t" r="r" b="b"/>
              <a:pathLst>
                <a:path w="1028" h="2968" extrusionOk="0">
                  <a:moveTo>
                    <a:pt x="251" y="0"/>
                  </a:moveTo>
                  <a:lnTo>
                    <a:pt x="0" y="1415"/>
                  </a:lnTo>
                  <a:lnTo>
                    <a:pt x="457" y="2968"/>
                  </a:lnTo>
                  <a:lnTo>
                    <a:pt x="1027" y="1164"/>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094;p72">
              <a:extLst>
                <a:ext uri="{FF2B5EF4-FFF2-40B4-BE49-F238E27FC236}">
                  <a16:creationId xmlns:a16="http://schemas.microsoft.com/office/drawing/2014/main" id="{CBE2AAC4-26BF-C575-35CC-F6BA19B6A915}"/>
                </a:ext>
              </a:extLst>
            </p:cNvPr>
            <p:cNvSpPr/>
            <p:nvPr/>
          </p:nvSpPr>
          <p:spPr>
            <a:xfrm>
              <a:off x="7465527" y="2022471"/>
              <a:ext cx="110469" cy="246088"/>
            </a:xfrm>
            <a:custGeom>
              <a:avLst/>
              <a:gdLst/>
              <a:ahLst/>
              <a:cxnLst/>
              <a:rect l="l" t="t" r="r" b="b"/>
              <a:pathLst>
                <a:path w="2306" h="5137" extrusionOk="0">
                  <a:moveTo>
                    <a:pt x="1" y="1"/>
                  </a:moveTo>
                  <a:lnTo>
                    <a:pt x="1" y="5137"/>
                  </a:lnTo>
                  <a:lnTo>
                    <a:pt x="2306" y="5137"/>
                  </a:lnTo>
                  <a:lnTo>
                    <a:pt x="2306"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095;p72">
              <a:extLst>
                <a:ext uri="{FF2B5EF4-FFF2-40B4-BE49-F238E27FC236}">
                  <a16:creationId xmlns:a16="http://schemas.microsoft.com/office/drawing/2014/main" id="{D51DA350-A0C7-7B53-5D84-D1C2BF50D43E}"/>
                </a:ext>
              </a:extLst>
            </p:cNvPr>
            <p:cNvSpPr/>
            <p:nvPr/>
          </p:nvSpPr>
          <p:spPr>
            <a:xfrm>
              <a:off x="7347441" y="2115455"/>
              <a:ext cx="109367" cy="152003"/>
            </a:xfrm>
            <a:custGeom>
              <a:avLst/>
              <a:gdLst/>
              <a:ahLst/>
              <a:cxnLst/>
              <a:rect l="l" t="t" r="r" b="b"/>
              <a:pathLst>
                <a:path w="2283" h="3173" extrusionOk="0">
                  <a:moveTo>
                    <a:pt x="0" y="0"/>
                  </a:moveTo>
                  <a:lnTo>
                    <a:pt x="0" y="3173"/>
                  </a:lnTo>
                  <a:lnTo>
                    <a:pt x="2283" y="3173"/>
                  </a:lnTo>
                  <a:lnTo>
                    <a:pt x="22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096;p72">
              <a:extLst>
                <a:ext uri="{FF2B5EF4-FFF2-40B4-BE49-F238E27FC236}">
                  <a16:creationId xmlns:a16="http://schemas.microsoft.com/office/drawing/2014/main" id="{645BAE8B-C8F1-1026-82E8-11C0C3BF26A0}"/>
                </a:ext>
              </a:extLst>
            </p:cNvPr>
            <p:cNvSpPr/>
            <p:nvPr/>
          </p:nvSpPr>
          <p:spPr>
            <a:xfrm>
              <a:off x="7224996" y="2154785"/>
              <a:ext cx="101702" cy="112673"/>
            </a:xfrm>
            <a:custGeom>
              <a:avLst/>
              <a:gdLst/>
              <a:ahLst/>
              <a:cxnLst/>
              <a:rect l="l" t="t" r="r" b="b"/>
              <a:pathLst>
                <a:path w="2123" h="2352" extrusionOk="0">
                  <a:moveTo>
                    <a:pt x="0" y="1"/>
                  </a:moveTo>
                  <a:lnTo>
                    <a:pt x="0" y="2352"/>
                  </a:lnTo>
                  <a:lnTo>
                    <a:pt x="2123" y="2352"/>
                  </a:lnTo>
                  <a:lnTo>
                    <a:pt x="2123" y="1"/>
                  </a:ln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097;p72">
              <a:extLst>
                <a:ext uri="{FF2B5EF4-FFF2-40B4-BE49-F238E27FC236}">
                  <a16:creationId xmlns:a16="http://schemas.microsoft.com/office/drawing/2014/main" id="{764B6678-2132-725B-6E04-ECFE9B10DE2C}"/>
                </a:ext>
              </a:extLst>
            </p:cNvPr>
            <p:cNvSpPr/>
            <p:nvPr/>
          </p:nvSpPr>
          <p:spPr>
            <a:xfrm>
              <a:off x="7081712" y="2305686"/>
              <a:ext cx="36168" cy="36120"/>
            </a:xfrm>
            <a:custGeom>
              <a:avLst/>
              <a:gdLst/>
              <a:ahLst/>
              <a:cxnLst/>
              <a:rect l="l" t="t" r="r" b="b"/>
              <a:pathLst>
                <a:path w="755" h="754" fill="none" extrusionOk="0">
                  <a:moveTo>
                    <a:pt x="754" y="389"/>
                  </a:moveTo>
                  <a:cubicBezTo>
                    <a:pt x="754" y="594"/>
                    <a:pt x="594" y="754"/>
                    <a:pt x="389" y="754"/>
                  </a:cubicBezTo>
                  <a:cubicBezTo>
                    <a:pt x="161" y="754"/>
                    <a:pt x="1" y="594"/>
                    <a:pt x="1" y="389"/>
                  </a:cubicBezTo>
                  <a:cubicBezTo>
                    <a:pt x="1" y="160"/>
                    <a:pt x="161" y="1"/>
                    <a:pt x="389" y="1"/>
                  </a:cubicBezTo>
                  <a:cubicBezTo>
                    <a:pt x="594" y="1"/>
                    <a:pt x="754" y="160"/>
                    <a:pt x="754" y="389"/>
                  </a:cubicBezTo>
                  <a:close/>
                </a:path>
              </a:pathLst>
            </a:custGeom>
            <a:noFill/>
            <a:ln w="7425"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098;p72">
              <a:extLst>
                <a:ext uri="{FF2B5EF4-FFF2-40B4-BE49-F238E27FC236}">
                  <a16:creationId xmlns:a16="http://schemas.microsoft.com/office/drawing/2014/main" id="{9D770A8E-77F3-813C-E094-B7127AD47668}"/>
                </a:ext>
              </a:extLst>
            </p:cNvPr>
            <p:cNvSpPr/>
            <p:nvPr/>
          </p:nvSpPr>
          <p:spPr>
            <a:xfrm>
              <a:off x="7651398" y="1984243"/>
              <a:ext cx="102852" cy="102804"/>
            </a:xfrm>
            <a:custGeom>
              <a:avLst/>
              <a:gdLst/>
              <a:ahLst/>
              <a:cxnLst/>
              <a:rect l="l" t="t" r="r" b="b"/>
              <a:pathLst>
                <a:path w="2147" h="2146" fill="none" extrusionOk="0">
                  <a:moveTo>
                    <a:pt x="2146" y="1073"/>
                  </a:moveTo>
                  <a:cubicBezTo>
                    <a:pt x="2146" y="1666"/>
                    <a:pt x="1667" y="2146"/>
                    <a:pt x="1074" y="2146"/>
                  </a:cubicBezTo>
                  <a:cubicBezTo>
                    <a:pt x="480" y="2146"/>
                    <a:pt x="1" y="1666"/>
                    <a:pt x="1" y="1073"/>
                  </a:cubicBezTo>
                  <a:cubicBezTo>
                    <a:pt x="1" y="479"/>
                    <a:pt x="480" y="0"/>
                    <a:pt x="1074" y="0"/>
                  </a:cubicBezTo>
                  <a:cubicBezTo>
                    <a:pt x="1667" y="0"/>
                    <a:pt x="2146" y="479"/>
                    <a:pt x="2146" y="1073"/>
                  </a:cubicBezTo>
                  <a:close/>
                </a:path>
              </a:pathLst>
            </a:custGeom>
            <a:noFill/>
            <a:ln w="51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2099;p72">
            <a:extLst>
              <a:ext uri="{FF2B5EF4-FFF2-40B4-BE49-F238E27FC236}">
                <a16:creationId xmlns:a16="http://schemas.microsoft.com/office/drawing/2014/main" id="{7EBED2F1-2EEB-C7D0-1AFC-DB044DDE4D21}"/>
              </a:ext>
            </a:extLst>
          </p:cNvPr>
          <p:cNvGrpSpPr/>
          <p:nvPr/>
        </p:nvGrpSpPr>
        <p:grpSpPr>
          <a:xfrm>
            <a:off x="4237389" y="2372568"/>
            <a:ext cx="1220442" cy="2649205"/>
            <a:chOff x="3988942" y="2096488"/>
            <a:chExt cx="1166101" cy="2531249"/>
          </a:xfrm>
        </p:grpSpPr>
        <p:sp>
          <p:nvSpPr>
            <p:cNvPr id="131" name="Google Shape;2100;p72">
              <a:extLst>
                <a:ext uri="{FF2B5EF4-FFF2-40B4-BE49-F238E27FC236}">
                  <a16:creationId xmlns:a16="http://schemas.microsoft.com/office/drawing/2014/main" id="{81435577-9833-0B86-7C1F-8C55ABFD4123}"/>
                </a:ext>
              </a:extLst>
            </p:cNvPr>
            <p:cNvSpPr/>
            <p:nvPr/>
          </p:nvSpPr>
          <p:spPr>
            <a:xfrm>
              <a:off x="4397786" y="2310800"/>
              <a:ext cx="359977" cy="240751"/>
            </a:xfrm>
            <a:custGeom>
              <a:avLst/>
              <a:gdLst/>
              <a:ahLst/>
              <a:cxnLst/>
              <a:rect l="l" t="t" r="r" b="b"/>
              <a:pathLst>
                <a:path w="9245" h="6183" extrusionOk="0">
                  <a:moveTo>
                    <a:pt x="3642" y="0"/>
                  </a:moveTo>
                  <a:cubicBezTo>
                    <a:pt x="2704" y="0"/>
                    <a:pt x="1768" y="224"/>
                    <a:pt x="1004" y="751"/>
                  </a:cubicBezTo>
                  <a:cubicBezTo>
                    <a:pt x="662" y="1002"/>
                    <a:pt x="0" y="2074"/>
                    <a:pt x="91" y="2485"/>
                  </a:cubicBezTo>
                  <a:lnTo>
                    <a:pt x="3561" y="6183"/>
                  </a:lnTo>
                  <a:cubicBezTo>
                    <a:pt x="9244" y="3056"/>
                    <a:pt x="4360" y="43"/>
                    <a:pt x="4360" y="43"/>
                  </a:cubicBezTo>
                  <a:cubicBezTo>
                    <a:pt x="4122" y="15"/>
                    <a:pt x="3882" y="0"/>
                    <a:pt x="3642" y="0"/>
                  </a:cubicBezTo>
                  <a:close/>
                </a:path>
              </a:pathLst>
            </a:custGeom>
            <a:solidFill>
              <a:srgbClr val="001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101;p72">
              <a:extLst>
                <a:ext uri="{FF2B5EF4-FFF2-40B4-BE49-F238E27FC236}">
                  <a16:creationId xmlns:a16="http://schemas.microsoft.com/office/drawing/2014/main" id="{585BCECA-891A-BE68-926A-60C687F1B944}"/>
                </a:ext>
              </a:extLst>
            </p:cNvPr>
            <p:cNvSpPr/>
            <p:nvPr/>
          </p:nvSpPr>
          <p:spPr>
            <a:xfrm>
              <a:off x="4542634" y="2270383"/>
              <a:ext cx="202670" cy="368271"/>
            </a:xfrm>
            <a:custGeom>
              <a:avLst/>
              <a:gdLst/>
              <a:ahLst/>
              <a:cxnLst/>
              <a:rect l="l" t="t" r="r" b="b"/>
              <a:pathLst>
                <a:path w="5205" h="9458" extrusionOk="0">
                  <a:moveTo>
                    <a:pt x="2755" y="0"/>
                  </a:moveTo>
                  <a:cubicBezTo>
                    <a:pt x="2713" y="0"/>
                    <a:pt x="2670" y="3"/>
                    <a:pt x="2626" y="8"/>
                  </a:cubicBezTo>
                  <a:cubicBezTo>
                    <a:pt x="1" y="328"/>
                    <a:pt x="800" y="1766"/>
                    <a:pt x="800" y="1766"/>
                  </a:cubicBezTo>
                  <a:lnTo>
                    <a:pt x="1827" y="2017"/>
                  </a:lnTo>
                  <a:lnTo>
                    <a:pt x="2785" y="9458"/>
                  </a:lnTo>
                  <a:lnTo>
                    <a:pt x="3196" y="9047"/>
                  </a:lnTo>
                  <a:cubicBezTo>
                    <a:pt x="3196" y="9047"/>
                    <a:pt x="5204" y="0"/>
                    <a:pt x="2755" y="0"/>
                  </a:cubicBezTo>
                  <a:close/>
                </a:path>
              </a:pathLst>
            </a:custGeom>
            <a:solidFill>
              <a:srgbClr val="001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102;p72">
              <a:extLst>
                <a:ext uri="{FF2B5EF4-FFF2-40B4-BE49-F238E27FC236}">
                  <a16:creationId xmlns:a16="http://schemas.microsoft.com/office/drawing/2014/main" id="{7098BD32-3021-CFC6-67A3-F1C8979D8D9A}"/>
                </a:ext>
              </a:extLst>
            </p:cNvPr>
            <p:cNvSpPr/>
            <p:nvPr/>
          </p:nvSpPr>
          <p:spPr>
            <a:xfrm>
              <a:off x="4379992" y="2339536"/>
              <a:ext cx="226694" cy="348724"/>
            </a:xfrm>
            <a:custGeom>
              <a:avLst/>
              <a:gdLst/>
              <a:ahLst/>
              <a:cxnLst/>
              <a:rect l="l" t="t" r="r" b="b"/>
              <a:pathLst>
                <a:path w="5822" h="8956" extrusionOk="0">
                  <a:moveTo>
                    <a:pt x="2745" y="1"/>
                  </a:moveTo>
                  <a:cubicBezTo>
                    <a:pt x="2147" y="1"/>
                    <a:pt x="879" y="242"/>
                    <a:pt x="503" y="2181"/>
                  </a:cubicBezTo>
                  <a:cubicBezTo>
                    <a:pt x="1" y="4600"/>
                    <a:pt x="1119" y="4623"/>
                    <a:pt x="1439" y="4897"/>
                  </a:cubicBezTo>
                  <a:cubicBezTo>
                    <a:pt x="1439" y="4897"/>
                    <a:pt x="1461" y="8230"/>
                    <a:pt x="1461" y="8230"/>
                  </a:cubicBezTo>
                  <a:cubicBezTo>
                    <a:pt x="1496" y="8767"/>
                    <a:pt x="1830" y="8956"/>
                    <a:pt x="2282" y="8956"/>
                  </a:cubicBezTo>
                  <a:cubicBezTo>
                    <a:pt x="3347" y="8956"/>
                    <a:pt x="5068" y="7910"/>
                    <a:pt x="5068" y="7910"/>
                  </a:cubicBezTo>
                  <a:cubicBezTo>
                    <a:pt x="5068" y="7910"/>
                    <a:pt x="3904" y="7385"/>
                    <a:pt x="4155" y="5947"/>
                  </a:cubicBezTo>
                  <a:cubicBezTo>
                    <a:pt x="4269" y="5308"/>
                    <a:pt x="4315" y="4806"/>
                    <a:pt x="4497" y="4555"/>
                  </a:cubicBezTo>
                  <a:cubicBezTo>
                    <a:pt x="4566" y="4463"/>
                    <a:pt x="4794" y="4418"/>
                    <a:pt x="4908" y="4418"/>
                  </a:cubicBezTo>
                  <a:cubicBezTo>
                    <a:pt x="5250" y="4372"/>
                    <a:pt x="5821" y="3961"/>
                    <a:pt x="5684" y="3345"/>
                  </a:cubicBezTo>
                  <a:cubicBezTo>
                    <a:pt x="5587" y="2922"/>
                    <a:pt x="5292" y="2847"/>
                    <a:pt x="5048" y="2847"/>
                  </a:cubicBezTo>
                  <a:cubicBezTo>
                    <a:pt x="4950" y="2847"/>
                    <a:pt x="4860" y="2859"/>
                    <a:pt x="4794" y="2866"/>
                  </a:cubicBezTo>
                  <a:cubicBezTo>
                    <a:pt x="4726" y="2866"/>
                    <a:pt x="4680" y="2843"/>
                    <a:pt x="4680" y="2774"/>
                  </a:cubicBezTo>
                  <a:cubicBezTo>
                    <a:pt x="4520" y="13"/>
                    <a:pt x="3310" y="35"/>
                    <a:pt x="2968" y="13"/>
                  </a:cubicBezTo>
                  <a:cubicBezTo>
                    <a:pt x="2913" y="6"/>
                    <a:pt x="2837" y="1"/>
                    <a:pt x="2745" y="1"/>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103;p72">
              <a:extLst>
                <a:ext uri="{FF2B5EF4-FFF2-40B4-BE49-F238E27FC236}">
                  <a16:creationId xmlns:a16="http://schemas.microsoft.com/office/drawing/2014/main" id="{D6C20DC5-D7EB-0485-341C-D52E1CF371D8}"/>
                </a:ext>
              </a:extLst>
            </p:cNvPr>
            <p:cNvSpPr/>
            <p:nvPr/>
          </p:nvSpPr>
          <p:spPr>
            <a:xfrm>
              <a:off x="4451092" y="2330775"/>
              <a:ext cx="151817" cy="120356"/>
            </a:xfrm>
            <a:custGeom>
              <a:avLst/>
              <a:gdLst/>
              <a:ahLst/>
              <a:cxnLst/>
              <a:rect l="l" t="t" r="r" b="b"/>
              <a:pathLst>
                <a:path w="3899" h="3091" extrusionOk="0">
                  <a:moveTo>
                    <a:pt x="999" y="0"/>
                  </a:moveTo>
                  <a:cubicBezTo>
                    <a:pt x="707" y="0"/>
                    <a:pt x="376" y="32"/>
                    <a:pt x="1" y="101"/>
                  </a:cubicBezTo>
                  <a:cubicBezTo>
                    <a:pt x="1" y="101"/>
                    <a:pt x="2489" y="2862"/>
                    <a:pt x="2900" y="3091"/>
                  </a:cubicBezTo>
                  <a:cubicBezTo>
                    <a:pt x="2900" y="3091"/>
                    <a:pt x="3898" y="0"/>
                    <a:pt x="999" y="0"/>
                  </a:cubicBezTo>
                  <a:close/>
                </a:path>
              </a:pathLst>
            </a:custGeom>
            <a:solidFill>
              <a:srgbClr val="001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104;p72">
              <a:extLst>
                <a:ext uri="{FF2B5EF4-FFF2-40B4-BE49-F238E27FC236}">
                  <a16:creationId xmlns:a16="http://schemas.microsoft.com/office/drawing/2014/main" id="{007E7664-3AB7-A5BE-E111-192E8759B8EC}"/>
                </a:ext>
              </a:extLst>
            </p:cNvPr>
            <p:cNvSpPr/>
            <p:nvPr/>
          </p:nvSpPr>
          <p:spPr>
            <a:xfrm>
              <a:off x="4306244" y="4563685"/>
              <a:ext cx="848799" cy="48906"/>
            </a:xfrm>
            <a:custGeom>
              <a:avLst/>
              <a:gdLst/>
              <a:ahLst/>
              <a:cxnLst/>
              <a:rect l="l" t="t" r="r" b="b"/>
              <a:pathLst>
                <a:path w="21799" h="1256" extrusionOk="0">
                  <a:moveTo>
                    <a:pt x="10888" y="0"/>
                  </a:moveTo>
                  <a:cubicBezTo>
                    <a:pt x="4862" y="0"/>
                    <a:pt x="0" y="274"/>
                    <a:pt x="0" y="617"/>
                  </a:cubicBezTo>
                  <a:cubicBezTo>
                    <a:pt x="0" y="959"/>
                    <a:pt x="4862" y="1256"/>
                    <a:pt x="10888" y="1256"/>
                  </a:cubicBezTo>
                  <a:cubicBezTo>
                    <a:pt x="16914" y="1256"/>
                    <a:pt x="21798" y="959"/>
                    <a:pt x="21798" y="617"/>
                  </a:cubicBezTo>
                  <a:cubicBezTo>
                    <a:pt x="21798" y="274"/>
                    <a:pt x="16914" y="0"/>
                    <a:pt x="10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105;p72">
              <a:extLst>
                <a:ext uri="{FF2B5EF4-FFF2-40B4-BE49-F238E27FC236}">
                  <a16:creationId xmlns:a16="http://schemas.microsoft.com/office/drawing/2014/main" id="{52EE6913-3032-65A1-8D74-34F8B84B0509}"/>
                </a:ext>
              </a:extLst>
            </p:cNvPr>
            <p:cNvSpPr/>
            <p:nvPr/>
          </p:nvSpPr>
          <p:spPr>
            <a:xfrm>
              <a:off x="4354215" y="4404586"/>
              <a:ext cx="112023" cy="156334"/>
            </a:xfrm>
            <a:custGeom>
              <a:avLst/>
              <a:gdLst/>
              <a:ahLst/>
              <a:cxnLst/>
              <a:rect l="l" t="t" r="r" b="b"/>
              <a:pathLst>
                <a:path w="2877" h="4015" extrusionOk="0">
                  <a:moveTo>
                    <a:pt x="1" y="1"/>
                  </a:moveTo>
                  <a:lnTo>
                    <a:pt x="183" y="2808"/>
                  </a:lnTo>
                  <a:cubicBezTo>
                    <a:pt x="183" y="2808"/>
                    <a:pt x="754" y="3173"/>
                    <a:pt x="1302" y="3858"/>
                  </a:cubicBezTo>
                  <a:cubicBezTo>
                    <a:pt x="1394" y="3969"/>
                    <a:pt x="1487" y="4015"/>
                    <a:pt x="1579" y="4015"/>
                  </a:cubicBezTo>
                  <a:cubicBezTo>
                    <a:pt x="2055" y="4015"/>
                    <a:pt x="2489" y="2763"/>
                    <a:pt x="2489" y="2763"/>
                  </a:cubicBezTo>
                  <a:lnTo>
                    <a:pt x="2877" y="69"/>
                  </a:lnTo>
                  <a:lnTo>
                    <a:pt x="1" y="1"/>
                  </a:lnTo>
                  <a:close/>
                </a:path>
              </a:pathLst>
            </a:custGeom>
            <a:solidFill>
              <a:srgbClr val="F1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106;p72">
              <a:extLst>
                <a:ext uri="{FF2B5EF4-FFF2-40B4-BE49-F238E27FC236}">
                  <a16:creationId xmlns:a16="http://schemas.microsoft.com/office/drawing/2014/main" id="{D718EFF0-98B6-B879-D6A1-19330B51EA30}"/>
                </a:ext>
              </a:extLst>
            </p:cNvPr>
            <p:cNvSpPr/>
            <p:nvPr/>
          </p:nvSpPr>
          <p:spPr>
            <a:xfrm>
              <a:off x="4817260" y="4399252"/>
              <a:ext cx="93372" cy="126235"/>
            </a:xfrm>
            <a:custGeom>
              <a:avLst/>
              <a:gdLst/>
              <a:ahLst/>
              <a:cxnLst/>
              <a:rect l="l" t="t" r="r" b="b"/>
              <a:pathLst>
                <a:path w="2398" h="3242" extrusionOk="0">
                  <a:moveTo>
                    <a:pt x="1" y="1"/>
                  </a:moveTo>
                  <a:lnTo>
                    <a:pt x="822" y="2694"/>
                  </a:lnTo>
                  <a:cubicBezTo>
                    <a:pt x="822" y="2694"/>
                    <a:pt x="1462" y="3242"/>
                    <a:pt x="1690" y="3242"/>
                  </a:cubicBezTo>
                  <a:cubicBezTo>
                    <a:pt x="2123" y="3219"/>
                    <a:pt x="2329" y="2489"/>
                    <a:pt x="2329" y="2489"/>
                  </a:cubicBezTo>
                  <a:lnTo>
                    <a:pt x="2397" y="1"/>
                  </a:lnTo>
                  <a:close/>
                </a:path>
              </a:pathLst>
            </a:custGeom>
            <a:solidFill>
              <a:srgbClr val="F1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107;p72">
              <a:extLst>
                <a:ext uri="{FF2B5EF4-FFF2-40B4-BE49-F238E27FC236}">
                  <a16:creationId xmlns:a16="http://schemas.microsoft.com/office/drawing/2014/main" id="{D1BB1824-6B42-89F9-8858-1B47D7F46407}"/>
                </a:ext>
              </a:extLst>
            </p:cNvPr>
            <p:cNvSpPr/>
            <p:nvPr/>
          </p:nvSpPr>
          <p:spPr>
            <a:xfrm>
              <a:off x="4261778" y="4495778"/>
              <a:ext cx="201813" cy="99057"/>
            </a:xfrm>
            <a:custGeom>
              <a:avLst/>
              <a:gdLst/>
              <a:ahLst/>
              <a:cxnLst/>
              <a:rect l="l" t="t" r="r" b="b"/>
              <a:pathLst>
                <a:path w="5183" h="2544" extrusionOk="0">
                  <a:moveTo>
                    <a:pt x="4808" y="1"/>
                  </a:moveTo>
                  <a:cubicBezTo>
                    <a:pt x="4759" y="1"/>
                    <a:pt x="4714" y="22"/>
                    <a:pt x="4680" y="55"/>
                  </a:cubicBezTo>
                  <a:cubicBezTo>
                    <a:pt x="4473" y="242"/>
                    <a:pt x="3852" y="804"/>
                    <a:pt x="3449" y="804"/>
                  </a:cubicBezTo>
                  <a:cubicBezTo>
                    <a:pt x="3408" y="804"/>
                    <a:pt x="3369" y="798"/>
                    <a:pt x="3333" y="786"/>
                  </a:cubicBezTo>
                  <a:cubicBezTo>
                    <a:pt x="3082" y="694"/>
                    <a:pt x="2763" y="535"/>
                    <a:pt x="2649" y="443"/>
                  </a:cubicBezTo>
                  <a:cubicBezTo>
                    <a:pt x="2614" y="421"/>
                    <a:pt x="2563" y="409"/>
                    <a:pt x="2512" y="409"/>
                  </a:cubicBezTo>
                  <a:cubicBezTo>
                    <a:pt x="2460" y="409"/>
                    <a:pt x="2409" y="421"/>
                    <a:pt x="2375" y="443"/>
                  </a:cubicBezTo>
                  <a:lnTo>
                    <a:pt x="115" y="2269"/>
                  </a:lnTo>
                  <a:cubicBezTo>
                    <a:pt x="1" y="2361"/>
                    <a:pt x="92" y="2498"/>
                    <a:pt x="252" y="2520"/>
                  </a:cubicBezTo>
                  <a:lnTo>
                    <a:pt x="3584" y="2543"/>
                  </a:lnTo>
                  <a:cubicBezTo>
                    <a:pt x="3653" y="2543"/>
                    <a:pt x="3744" y="2498"/>
                    <a:pt x="3767" y="2452"/>
                  </a:cubicBezTo>
                  <a:lnTo>
                    <a:pt x="4018" y="1927"/>
                  </a:lnTo>
                  <a:cubicBezTo>
                    <a:pt x="4054" y="1856"/>
                    <a:pt x="4108" y="1816"/>
                    <a:pt x="4151" y="1816"/>
                  </a:cubicBezTo>
                  <a:cubicBezTo>
                    <a:pt x="4192" y="1816"/>
                    <a:pt x="4224" y="1850"/>
                    <a:pt x="4224" y="1927"/>
                  </a:cubicBezTo>
                  <a:lnTo>
                    <a:pt x="4338" y="2429"/>
                  </a:lnTo>
                  <a:cubicBezTo>
                    <a:pt x="4338" y="2458"/>
                    <a:pt x="4478" y="2470"/>
                    <a:pt x="4641" y="2470"/>
                  </a:cubicBezTo>
                  <a:cubicBezTo>
                    <a:pt x="4867" y="2470"/>
                    <a:pt x="5137" y="2446"/>
                    <a:pt x="5137" y="2406"/>
                  </a:cubicBezTo>
                  <a:cubicBezTo>
                    <a:pt x="5182" y="1973"/>
                    <a:pt x="5091" y="512"/>
                    <a:pt x="5000" y="124"/>
                  </a:cubicBezTo>
                  <a:cubicBezTo>
                    <a:pt x="5000" y="55"/>
                    <a:pt x="4931" y="10"/>
                    <a:pt x="4863" y="10"/>
                  </a:cubicBezTo>
                  <a:cubicBezTo>
                    <a:pt x="4844" y="4"/>
                    <a:pt x="4826" y="1"/>
                    <a:pt x="480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08;p72">
              <a:extLst>
                <a:ext uri="{FF2B5EF4-FFF2-40B4-BE49-F238E27FC236}">
                  <a16:creationId xmlns:a16="http://schemas.microsoft.com/office/drawing/2014/main" id="{105AE64B-003D-8F03-CFE1-F95012FFF05E}"/>
                </a:ext>
              </a:extLst>
            </p:cNvPr>
            <p:cNvSpPr/>
            <p:nvPr/>
          </p:nvSpPr>
          <p:spPr>
            <a:xfrm>
              <a:off x="4833263" y="4491923"/>
              <a:ext cx="131570" cy="135814"/>
            </a:xfrm>
            <a:custGeom>
              <a:avLst/>
              <a:gdLst/>
              <a:ahLst/>
              <a:cxnLst/>
              <a:rect l="l" t="t" r="r" b="b"/>
              <a:pathLst>
                <a:path w="3379" h="3488" extrusionOk="0">
                  <a:moveTo>
                    <a:pt x="1918" y="0"/>
                  </a:moveTo>
                  <a:cubicBezTo>
                    <a:pt x="1901" y="0"/>
                    <a:pt x="1884" y="6"/>
                    <a:pt x="1872" y="17"/>
                  </a:cubicBezTo>
                  <a:cubicBezTo>
                    <a:pt x="1872" y="17"/>
                    <a:pt x="1712" y="405"/>
                    <a:pt x="1621" y="542"/>
                  </a:cubicBezTo>
                  <a:cubicBezTo>
                    <a:pt x="1558" y="631"/>
                    <a:pt x="1395" y="678"/>
                    <a:pt x="1235" y="678"/>
                  </a:cubicBezTo>
                  <a:cubicBezTo>
                    <a:pt x="1109" y="678"/>
                    <a:pt x="984" y="649"/>
                    <a:pt x="914" y="588"/>
                  </a:cubicBezTo>
                  <a:lnTo>
                    <a:pt x="434" y="131"/>
                  </a:lnTo>
                  <a:cubicBezTo>
                    <a:pt x="428" y="125"/>
                    <a:pt x="419" y="122"/>
                    <a:pt x="409" y="122"/>
                  </a:cubicBezTo>
                  <a:cubicBezTo>
                    <a:pt x="387" y="122"/>
                    <a:pt x="359" y="138"/>
                    <a:pt x="343" y="154"/>
                  </a:cubicBezTo>
                  <a:lnTo>
                    <a:pt x="23" y="2300"/>
                  </a:lnTo>
                  <a:cubicBezTo>
                    <a:pt x="1" y="2551"/>
                    <a:pt x="206" y="2711"/>
                    <a:pt x="503" y="2848"/>
                  </a:cubicBezTo>
                  <a:cubicBezTo>
                    <a:pt x="904" y="3026"/>
                    <a:pt x="1589" y="3488"/>
                    <a:pt x="2046" y="3488"/>
                  </a:cubicBezTo>
                  <a:cubicBezTo>
                    <a:pt x="2056" y="3488"/>
                    <a:pt x="2067" y="3487"/>
                    <a:pt x="2078" y="3487"/>
                  </a:cubicBezTo>
                  <a:cubicBezTo>
                    <a:pt x="2329" y="3487"/>
                    <a:pt x="2648" y="3007"/>
                    <a:pt x="3059" y="2756"/>
                  </a:cubicBezTo>
                  <a:cubicBezTo>
                    <a:pt x="3310" y="2619"/>
                    <a:pt x="3379" y="2368"/>
                    <a:pt x="3242" y="2163"/>
                  </a:cubicBezTo>
                  <a:lnTo>
                    <a:pt x="1964" y="17"/>
                  </a:lnTo>
                  <a:cubicBezTo>
                    <a:pt x="1952" y="6"/>
                    <a:pt x="1935" y="0"/>
                    <a:pt x="1918"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09;p72">
              <a:extLst>
                <a:ext uri="{FF2B5EF4-FFF2-40B4-BE49-F238E27FC236}">
                  <a16:creationId xmlns:a16="http://schemas.microsoft.com/office/drawing/2014/main" id="{2C99E42E-8420-78BB-AD2D-828FA31DD584}"/>
                </a:ext>
              </a:extLst>
            </p:cNvPr>
            <p:cNvSpPr/>
            <p:nvPr/>
          </p:nvSpPr>
          <p:spPr>
            <a:xfrm>
              <a:off x="4211120" y="3008872"/>
              <a:ext cx="848838" cy="1421998"/>
            </a:xfrm>
            <a:custGeom>
              <a:avLst/>
              <a:gdLst/>
              <a:ahLst/>
              <a:cxnLst/>
              <a:rect l="l" t="t" r="r" b="b"/>
              <a:pathLst>
                <a:path w="21800" h="36520" extrusionOk="0">
                  <a:moveTo>
                    <a:pt x="6214" y="1"/>
                  </a:moveTo>
                  <a:cubicBezTo>
                    <a:pt x="5622" y="1"/>
                    <a:pt x="5044" y="28"/>
                    <a:pt x="4497" y="101"/>
                  </a:cubicBezTo>
                  <a:cubicBezTo>
                    <a:pt x="1" y="7542"/>
                    <a:pt x="2968" y="30413"/>
                    <a:pt x="3539" y="36462"/>
                  </a:cubicBezTo>
                  <a:cubicBezTo>
                    <a:pt x="3768" y="36493"/>
                    <a:pt x="5245" y="36520"/>
                    <a:pt x="6826" y="36520"/>
                  </a:cubicBezTo>
                  <a:cubicBezTo>
                    <a:pt x="8706" y="36520"/>
                    <a:pt x="10732" y="36482"/>
                    <a:pt x="10980" y="36371"/>
                  </a:cubicBezTo>
                  <a:cubicBezTo>
                    <a:pt x="9861" y="30938"/>
                    <a:pt x="7625" y="16079"/>
                    <a:pt x="7191" y="12564"/>
                  </a:cubicBezTo>
                  <a:cubicBezTo>
                    <a:pt x="7165" y="12296"/>
                    <a:pt x="7382" y="12142"/>
                    <a:pt x="7598" y="12142"/>
                  </a:cubicBezTo>
                  <a:cubicBezTo>
                    <a:pt x="7769" y="12142"/>
                    <a:pt x="7939" y="12238"/>
                    <a:pt x="7990" y="12450"/>
                  </a:cubicBezTo>
                  <a:cubicBezTo>
                    <a:pt x="8720" y="15531"/>
                    <a:pt x="13057" y="31440"/>
                    <a:pt x="14746" y="36348"/>
                  </a:cubicBezTo>
                  <a:cubicBezTo>
                    <a:pt x="14956" y="36357"/>
                    <a:pt x="15920" y="36369"/>
                    <a:pt x="17075" y="36369"/>
                  </a:cubicBezTo>
                  <a:cubicBezTo>
                    <a:pt x="18929" y="36369"/>
                    <a:pt x="21279" y="36337"/>
                    <a:pt x="21799" y="36211"/>
                  </a:cubicBezTo>
                  <a:cubicBezTo>
                    <a:pt x="21479" y="31303"/>
                    <a:pt x="13993" y="8455"/>
                    <a:pt x="13308" y="5762"/>
                  </a:cubicBezTo>
                  <a:cubicBezTo>
                    <a:pt x="12715" y="3434"/>
                    <a:pt x="12167" y="2087"/>
                    <a:pt x="11140" y="261"/>
                  </a:cubicBezTo>
                  <a:cubicBezTo>
                    <a:pt x="9599" y="211"/>
                    <a:pt x="7849" y="1"/>
                    <a:pt x="6214" y="1"/>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2110;p72">
              <a:extLst>
                <a:ext uri="{FF2B5EF4-FFF2-40B4-BE49-F238E27FC236}">
                  <a16:creationId xmlns:a16="http://schemas.microsoft.com/office/drawing/2014/main" id="{432EC923-99F4-07D3-16A2-40A320CE4079}"/>
                </a:ext>
              </a:extLst>
            </p:cNvPr>
            <p:cNvSpPr/>
            <p:nvPr/>
          </p:nvSpPr>
          <p:spPr>
            <a:xfrm>
              <a:off x="4735491" y="3426087"/>
              <a:ext cx="8956" cy="26672"/>
            </a:xfrm>
            <a:custGeom>
              <a:avLst/>
              <a:gdLst/>
              <a:ahLst/>
              <a:cxnLst/>
              <a:rect l="l" t="t" r="r" b="b"/>
              <a:pathLst>
                <a:path w="230" h="685" extrusionOk="0">
                  <a:moveTo>
                    <a:pt x="229" y="0"/>
                  </a:moveTo>
                  <a:lnTo>
                    <a:pt x="1" y="685"/>
                  </a:lnTo>
                  <a:lnTo>
                    <a:pt x="183" y="525"/>
                  </a:lnTo>
                  <a:cubicBezTo>
                    <a:pt x="183" y="479"/>
                    <a:pt x="229" y="0"/>
                    <a:pt x="229" y="0"/>
                  </a:cubicBezTo>
                  <a:close/>
                </a:path>
              </a:pathLst>
            </a:custGeom>
            <a:solidFill>
              <a:srgbClr val="D143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11;p72">
              <a:extLst>
                <a:ext uri="{FF2B5EF4-FFF2-40B4-BE49-F238E27FC236}">
                  <a16:creationId xmlns:a16="http://schemas.microsoft.com/office/drawing/2014/main" id="{EF537E1D-5A22-D404-EAB3-8D275DB7D596}"/>
                </a:ext>
              </a:extLst>
            </p:cNvPr>
            <p:cNvSpPr/>
            <p:nvPr/>
          </p:nvSpPr>
          <p:spPr>
            <a:xfrm>
              <a:off x="3988942" y="2687520"/>
              <a:ext cx="495090" cy="394632"/>
            </a:xfrm>
            <a:custGeom>
              <a:avLst/>
              <a:gdLst/>
              <a:ahLst/>
              <a:cxnLst/>
              <a:rect l="l" t="t" r="r" b="b"/>
              <a:pathLst>
                <a:path w="12715" h="10135" extrusionOk="0">
                  <a:moveTo>
                    <a:pt x="389" y="0"/>
                  </a:moveTo>
                  <a:cubicBezTo>
                    <a:pt x="1" y="708"/>
                    <a:pt x="731" y="2055"/>
                    <a:pt x="1119" y="2625"/>
                  </a:cubicBezTo>
                  <a:cubicBezTo>
                    <a:pt x="1119" y="2625"/>
                    <a:pt x="6278" y="9815"/>
                    <a:pt x="8697" y="10135"/>
                  </a:cubicBezTo>
                  <a:cubicBezTo>
                    <a:pt x="8697" y="10135"/>
                    <a:pt x="11390" y="9381"/>
                    <a:pt x="11893" y="5958"/>
                  </a:cubicBezTo>
                  <a:cubicBezTo>
                    <a:pt x="12121" y="6026"/>
                    <a:pt x="12258" y="6049"/>
                    <a:pt x="12258" y="6049"/>
                  </a:cubicBezTo>
                  <a:cubicBezTo>
                    <a:pt x="12534" y="5704"/>
                    <a:pt x="12497" y="5580"/>
                    <a:pt x="12304" y="5580"/>
                  </a:cubicBezTo>
                  <a:cubicBezTo>
                    <a:pt x="12242" y="5580"/>
                    <a:pt x="12164" y="5593"/>
                    <a:pt x="12075" y="5615"/>
                  </a:cubicBezTo>
                  <a:cubicBezTo>
                    <a:pt x="12281" y="5204"/>
                    <a:pt x="12486" y="4748"/>
                    <a:pt x="12714" y="4269"/>
                  </a:cubicBezTo>
                  <a:lnTo>
                    <a:pt x="10706" y="2602"/>
                  </a:lnTo>
                  <a:cubicBezTo>
                    <a:pt x="10751" y="2100"/>
                    <a:pt x="10774" y="1666"/>
                    <a:pt x="10751" y="1393"/>
                  </a:cubicBezTo>
                  <a:cubicBezTo>
                    <a:pt x="10751" y="1210"/>
                    <a:pt x="10637" y="1050"/>
                    <a:pt x="10614" y="1050"/>
                  </a:cubicBezTo>
                  <a:cubicBezTo>
                    <a:pt x="10158" y="1301"/>
                    <a:pt x="8697" y="5798"/>
                    <a:pt x="8400" y="6437"/>
                  </a:cubicBezTo>
                  <a:cubicBezTo>
                    <a:pt x="8353" y="6543"/>
                    <a:pt x="8251" y="6588"/>
                    <a:pt x="8141" y="6588"/>
                  </a:cubicBezTo>
                  <a:cubicBezTo>
                    <a:pt x="8039" y="6588"/>
                    <a:pt x="7930" y="6549"/>
                    <a:pt x="7852" y="6483"/>
                  </a:cubicBezTo>
                  <a:lnTo>
                    <a:pt x="2945" y="2191"/>
                  </a:lnTo>
                  <a:cubicBezTo>
                    <a:pt x="2831" y="2055"/>
                    <a:pt x="1644" y="1461"/>
                    <a:pt x="389" y="0"/>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12;p72">
              <a:extLst>
                <a:ext uri="{FF2B5EF4-FFF2-40B4-BE49-F238E27FC236}">
                  <a16:creationId xmlns:a16="http://schemas.microsoft.com/office/drawing/2014/main" id="{370A6576-CC5A-F592-D551-E2ACB45ABD49}"/>
                </a:ext>
              </a:extLst>
            </p:cNvPr>
            <p:cNvSpPr/>
            <p:nvPr/>
          </p:nvSpPr>
          <p:spPr>
            <a:xfrm>
              <a:off x="4039211" y="2699864"/>
              <a:ext cx="63546" cy="73008"/>
            </a:xfrm>
            <a:custGeom>
              <a:avLst/>
              <a:gdLst/>
              <a:ahLst/>
              <a:cxnLst/>
              <a:rect l="l" t="t" r="r" b="b"/>
              <a:pathLst>
                <a:path w="1632" h="1875" extrusionOk="0">
                  <a:moveTo>
                    <a:pt x="156" y="0"/>
                  </a:moveTo>
                  <a:cubicBezTo>
                    <a:pt x="0" y="0"/>
                    <a:pt x="644" y="1213"/>
                    <a:pt x="444" y="1213"/>
                  </a:cubicBezTo>
                  <a:cubicBezTo>
                    <a:pt x="444" y="1213"/>
                    <a:pt x="1403" y="1829"/>
                    <a:pt x="1631" y="1874"/>
                  </a:cubicBezTo>
                  <a:cubicBezTo>
                    <a:pt x="1631" y="1874"/>
                    <a:pt x="399" y="71"/>
                    <a:pt x="170" y="3"/>
                  </a:cubicBezTo>
                  <a:cubicBezTo>
                    <a:pt x="165" y="1"/>
                    <a:pt x="160" y="0"/>
                    <a:pt x="156" y="0"/>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113;p72">
              <a:extLst>
                <a:ext uri="{FF2B5EF4-FFF2-40B4-BE49-F238E27FC236}">
                  <a16:creationId xmlns:a16="http://schemas.microsoft.com/office/drawing/2014/main" id="{959061A4-6E57-FCCD-275C-F20C3CACFE25}"/>
                </a:ext>
              </a:extLst>
            </p:cNvPr>
            <p:cNvSpPr/>
            <p:nvPr/>
          </p:nvSpPr>
          <p:spPr>
            <a:xfrm>
              <a:off x="4089362" y="2639472"/>
              <a:ext cx="345765" cy="460436"/>
            </a:xfrm>
            <a:custGeom>
              <a:avLst/>
              <a:gdLst/>
              <a:ahLst/>
              <a:cxnLst/>
              <a:rect l="l" t="t" r="r" b="b"/>
              <a:pathLst>
                <a:path w="8880" h="11825" extrusionOk="0">
                  <a:moveTo>
                    <a:pt x="8418" y="0"/>
                  </a:moveTo>
                  <a:cubicBezTo>
                    <a:pt x="7836" y="0"/>
                    <a:pt x="6838" y="120"/>
                    <a:pt x="6460" y="892"/>
                  </a:cubicBezTo>
                  <a:cubicBezTo>
                    <a:pt x="5913" y="2010"/>
                    <a:pt x="4680" y="7009"/>
                    <a:pt x="4680" y="7009"/>
                  </a:cubicBezTo>
                  <a:lnTo>
                    <a:pt x="1302" y="3768"/>
                  </a:lnTo>
                  <a:lnTo>
                    <a:pt x="1" y="6142"/>
                  </a:lnTo>
                  <a:cubicBezTo>
                    <a:pt x="1" y="6142"/>
                    <a:pt x="4492" y="11824"/>
                    <a:pt x="6033" y="11824"/>
                  </a:cubicBezTo>
                  <a:cubicBezTo>
                    <a:pt x="6088" y="11824"/>
                    <a:pt x="6139" y="11817"/>
                    <a:pt x="6186" y="11802"/>
                  </a:cubicBezTo>
                  <a:cubicBezTo>
                    <a:pt x="7579" y="11369"/>
                    <a:pt x="8880" y="1554"/>
                    <a:pt x="8857" y="25"/>
                  </a:cubicBezTo>
                  <a:cubicBezTo>
                    <a:pt x="8857" y="25"/>
                    <a:pt x="8680" y="0"/>
                    <a:pt x="8418"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114;p72">
              <a:extLst>
                <a:ext uri="{FF2B5EF4-FFF2-40B4-BE49-F238E27FC236}">
                  <a16:creationId xmlns:a16="http://schemas.microsoft.com/office/drawing/2014/main" id="{92D45B23-28F4-0ED2-4301-526C045C2305}"/>
                </a:ext>
              </a:extLst>
            </p:cNvPr>
            <p:cNvSpPr/>
            <p:nvPr/>
          </p:nvSpPr>
          <p:spPr>
            <a:xfrm>
              <a:off x="4340899" y="2647532"/>
              <a:ext cx="395527" cy="396189"/>
            </a:xfrm>
            <a:custGeom>
              <a:avLst/>
              <a:gdLst/>
              <a:ahLst/>
              <a:cxnLst/>
              <a:rect l="l" t="t" r="r" b="b"/>
              <a:pathLst>
                <a:path w="10158" h="10175" extrusionOk="0">
                  <a:moveTo>
                    <a:pt x="1689" y="0"/>
                  </a:moveTo>
                  <a:lnTo>
                    <a:pt x="1689" y="0"/>
                  </a:lnTo>
                  <a:cubicBezTo>
                    <a:pt x="1758" y="137"/>
                    <a:pt x="0" y="4337"/>
                    <a:pt x="69" y="5752"/>
                  </a:cubicBezTo>
                  <a:cubicBezTo>
                    <a:pt x="137" y="7190"/>
                    <a:pt x="1119" y="9587"/>
                    <a:pt x="1028" y="9815"/>
                  </a:cubicBezTo>
                  <a:cubicBezTo>
                    <a:pt x="1028" y="9815"/>
                    <a:pt x="1491" y="10175"/>
                    <a:pt x="3462" y="10175"/>
                  </a:cubicBezTo>
                  <a:cubicBezTo>
                    <a:pt x="4551" y="10175"/>
                    <a:pt x="6101" y="10065"/>
                    <a:pt x="8286" y="9724"/>
                  </a:cubicBezTo>
                  <a:cubicBezTo>
                    <a:pt x="10158" y="8080"/>
                    <a:pt x="8514" y="2465"/>
                    <a:pt x="7875" y="708"/>
                  </a:cubicBezTo>
                  <a:cubicBezTo>
                    <a:pt x="7875" y="708"/>
                    <a:pt x="6665" y="91"/>
                    <a:pt x="6140" y="46"/>
                  </a:cubicBezTo>
                  <a:cubicBezTo>
                    <a:pt x="6140" y="46"/>
                    <a:pt x="5278" y="327"/>
                    <a:pt x="4007" y="327"/>
                  </a:cubicBezTo>
                  <a:cubicBezTo>
                    <a:pt x="3328" y="327"/>
                    <a:pt x="2532" y="247"/>
                    <a:pt x="168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115;p72">
              <a:extLst>
                <a:ext uri="{FF2B5EF4-FFF2-40B4-BE49-F238E27FC236}">
                  <a16:creationId xmlns:a16="http://schemas.microsoft.com/office/drawing/2014/main" id="{3084E00D-C634-54A2-B157-BCA8B31C07F1}"/>
                </a:ext>
              </a:extLst>
            </p:cNvPr>
            <p:cNvSpPr/>
            <p:nvPr/>
          </p:nvSpPr>
          <p:spPr>
            <a:xfrm>
              <a:off x="4572849" y="2666066"/>
              <a:ext cx="243554" cy="821542"/>
            </a:xfrm>
            <a:custGeom>
              <a:avLst/>
              <a:gdLst/>
              <a:ahLst/>
              <a:cxnLst/>
              <a:rect l="l" t="t" r="r" b="b"/>
              <a:pathLst>
                <a:path w="6255" h="21099" extrusionOk="0">
                  <a:moveTo>
                    <a:pt x="1467" y="0"/>
                  </a:moveTo>
                  <a:cubicBezTo>
                    <a:pt x="1450" y="0"/>
                    <a:pt x="1433" y="1"/>
                    <a:pt x="1416" y="3"/>
                  </a:cubicBezTo>
                  <a:cubicBezTo>
                    <a:pt x="663" y="72"/>
                    <a:pt x="1" y="2537"/>
                    <a:pt x="526" y="4683"/>
                  </a:cubicBezTo>
                  <a:cubicBezTo>
                    <a:pt x="937" y="6258"/>
                    <a:pt x="3173" y="17008"/>
                    <a:pt x="3151" y="17328"/>
                  </a:cubicBezTo>
                  <a:cubicBezTo>
                    <a:pt x="3105" y="17898"/>
                    <a:pt x="2808" y="18515"/>
                    <a:pt x="2671" y="18834"/>
                  </a:cubicBezTo>
                  <a:cubicBezTo>
                    <a:pt x="2626" y="18903"/>
                    <a:pt x="2580" y="19085"/>
                    <a:pt x="2649" y="19382"/>
                  </a:cubicBezTo>
                  <a:cubicBezTo>
                    <a:pt x="2694" y="19588"/>
                    <a:pt x="2694" y="20227"/>
                    <a:pt x="3014" y="20364"/>
                  </a:cubicBezTo>
                  <a:lnTo>
                    <a:pt x="3059" y="19816"/>
                  </a:lnTo>
                  <a:cubicBezTo>
                    <a:pt x="3059" y="19587"/>
                    <a:pt x="3097" y="19093"/>
                    <a:pt x="3104" y="19093"/>
                  </a:cubicBezTo>
                  <a:cubicBezTo>
                    <a:pt x="3105" y="19093"/>
                    <a:pt x="3105" y="19098"/>
                    <a:pt x="3105" y="19108"/>
                  </a:cubicBezTo>
                  <a:cubicBezTo>
                    <a:pt x="3149" y="19815"/>
                    <a:pt x="2873" y="21098"/>
                    <a:pt x="3103" y="21098"/>
                  </a:cubicBezTo>
                  <a:cubicBezTo>
                    <a:pt x="3111" y="21098"/>
                    <a:pt x="3119" y="21097"/>
                    <a:pt x="3128" y="21094"/>
                  </a:cubicBezTo>
                  <a:cubicBezTo>
                    <a:pt x="3265" y="21048"/>
                    <a:pt x="4360" y="20021"/>
                    <a:pt x="4566" y="19907"/>
                  </a:cubicBezTo>
                  <a:cubicBezTo>
                    <a:pt x="4703" y="19793"/>
                    <a:pt x="6255" y="17282"/>
                    <a:pt x="3881" y="4066"/>
                  </a:cubicBezTo>
                  <a:cubicBezTo>
                    <a:pt x="3679" y="2991"/>
                    <a:pt x="2399" y="0"/>
                    <a:pt x="1467" y="0"/>
                  </a:cubicBezTo>
                  <a:close/>
                </a:path>
              </a:pathLst>
            </a:custGeom>
            <a:solidFill>
              <a:srgbClr val="F5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116;p72">
              <a:extLst>
                <a:ext uri="{FF2B5EF4-FFF2-40B4-BE49-F238E27FC236}">
                  <a16:creationId xmlns:a16="http://schemas.microsoft.com/office/drawing/2014/main" id="{36BEA3D9-6E97-4F50-474C-0C97B3417053}"/>
                </a:ext>
              </a:extLst>
            </p:cNvPr>
            <p:cNvSpPr/>
            <p:nvPr/>
          </p:nvSpPr>
          <p:spPr>
            <a:xfrm>
              <a:off x="4572849" y="2665910"/>
              <a:ext cx="232029" cy="658005"/>
            </a:xfrm>
            <a:custGeom>
              <a:avLst/>
              <a:gdLst/>
              <a:ahLst/>
              <a:cxnLst/>
              <a:rect l="l" t="t" r="r" b="b"/>
              <a:pathLst>
                <a:path w="5959" h="16899" extrusionOk="0">
                  <a:moveTo>
                    <a:pt x="1534" y="0"/>
                  </a:moveTo>
                  <a:cubicBezTo>
                    <a:pt x="1495" y="0"/>
                    <a:pt x="1455" y="3"/>
                    <a:pt x="1416" y="7"/>
                  </a:cubicBezTo>
                  <a:cubicBezTo>
                    <a:pt x="663" y="76"/>
                    <a:pt x="1" y="2541"/>
                    <a:pt x="526" y="4687"/>
                  </a:cubicBezTo>
                  <a:cubicBezTo>
                    <a:pt x="937" y="6262"/>
                    <a:pt x="1758" y="13315"/>
                    <a:pt x="2443" y="16898"/>
                  </a:cubicBezTo>
                  <a:lnTo>
                    <a:pt x="5547" y="16579"/>
                  </a:lnTo>
                  <a:cubicBezTo>
                    <a:pt x="5456" y="16168"/>
                    <a:pt x="5958" y="8453"/>
                    <a:pt x="4246" y="3408"/>
                  </a:cubicBezTo>
                  <a:cubicBezTo>
                    <a:pt x="3503" y="1243"/>
                    <a:pt x="2445" y="0"/>
                    <a:pt x="153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2117;p72">
              <a:extLst>
                <a:ext uri="{FF2B5EF4-FFF2-40B4-BE49-F238E27FC236}">
                  <a16:creationId xmlns:a16="http://schemas.microsoft.com/office/drawing/2014/main" id="{8FA752C0-900D-AE20-4210-5C516A72CA64}"/>
                </a:ext>
              </a:extLst>
            </p:cNvPr>
            <p:cNvSpPr/>
            <p:nvPr/>
          </p:nvSpPr>
          <p:spPr>
            <a:xfrm>
              <a:off x="4019158" y="2096488"/>
              <a:ext cx="319093" cy="211547"/>
            </a:xfrm>
            <a:custGeom>
              <a:avLst/>
              <a:gdLst/>
              <a:ahLst/>
              <a:cxnLst/>
              <a:rect l="l" t="t" r="r" b="b"/>
              <a:pathLst>
                <a:path w="8195" h="5433" extrusionOk="0">
                  <a:moveTo>
                    <a:pt x="1849" y="0"/>
                  </a:moveTo>
                  <a:cubicBezTo>
                    <a:pt x="845" y="0"/>
                    <a:pt x="1" y="822"/>
                    <a:pt x="1" y="1849"/>
                  </a:cubicBezTo>
                  <a:lnTo>
                    <a:pt x="1" y="2237"/>
                  </a:lnTo>
                  <a:cubicBezTo>
                    <a:pt x="1" y="3264"/>
                    <a:pt x="845" y="4086"/>
                    <a:pt x="1849" y="4086"/>
                  </a:cubicBezTo>
                  <a:lnTo>
                    <a:pt x="6871" y="4086"/>
                  </a:lnTo>
                  <a:lnTo>
                    <a:pt x="8195" y="5433"/>
                  </a:lnTo>
                  <a:lnTo>
                    <a:pt x="8195" y="1849"/>
                  </a:lnTo>
                  <a:cubicBezTo>
                    <a:pt x="8195" y="822"/>
                    <a:pt x="7373" y="0"/>
                    <a:pt x="6346"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118;p72">
              <a:extLst>
                <a:ext uri="{FF2B5EF4-FFF2-40B4-BE49-F238E27FC236}">
                  <a16:creationId xmlns:a16="http://schemas.microsoft.com/office/drawing/2014/main" id="{6D08703D-A848-D09C-F907-C738F29983B7}"/>
                </a:ext>
              </a:extLst>
            </p:cNvPr>
            <p:cNvSpPr/>
            <p:nvPr/>
          </p:nvSpPr>
          <p:spPr>
            <a:xfrm>
              <a:off x="4087610" y="2156024"/>
              <a:ext cx="35589" cy="35589"/>
            </a:xfrm>
            <a:custGeom>
              <a:avLst/>
              <a:gdLst/>
              <a:ahLst/>
              <a:cxnLst/>
              <a:rect l="l" t="t" r="r" b="b"/>
              <a:pathLst>
                <a:path w="914" h="914" extrusionOk="0">
                  <a:moveTo>
                    <a:pt x="457" y="1"/>
                  </a:moveTo>
                  <a:cubicBezTo>
                    <a:pt x="206" y="1"/>
                    <a:pt x="0" y="206"/>
                    <a:pt x="0" y="457"/>
                  </a:cubicBezTo>
                  <a:cubicBezTo>
                    <a:pt x="0" y="708"/>
                    <a:pt x="206" y="914"/>
                    <a:pt x="457" y="914"/>
                  </a:cubicBezTo>
                  <a:cubicBezTo>
                    <a:pt x="708" y="914"/>
                    <a:pt x="913" y="708"/>
                    <a:pt x="913" y="457"/>
                  </a:cubicBezTo>
                  <a:cubicBezTo>
                    <a:pt x="913" y="206"/>
                    <a:pt x="708" y="1"/>
                    <a:pt x="45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119;p72">
              <a:extLst>
                <a:ext uri="{FF2B5EF4-FFF2-40B4-BE49-F238E27FC236}">
                  <a16:creationId xmlns:a16="http://schemas.microsoft.com/office/drawing/2014/main" id="{B95594FF-6CF3-0C2E-A00B-A9CF2114B35A}"/>
                </a:ext>
              </a:extLst>
            </p:cNvPr>
            <p:cNvSpPr/>
            <p:nvPr/>
          </p:nvSpPr>
          <p:spPr>
            <a:xfrm>
              <a:off x="4153376" y="2156024"/>
              <a:ext cx="35589" cy="35589"/>
            </a:xfrm>
            <a:custGeom>
              <a:avLst/>
              <a:gdLst/>
              <a:ahLst/>
              <a:cxnLst/>
              <a:rect l="l" t="t" r="r" b="b"/>
              <a:pathLst>
                <a:path w="914" h="914" extrusionOk="0">
                  <a:moveTo>
                    <a:pt x="457" y="1"/>
                  </a:moveTo>
                  <a:cubicBezTo>
                    <a:pt x="206" y="1"/>
                    <a:pt x="0" y="206"/>
                    <a:pt x="0" y="457"/>
                  </a:cubicBezTo>
                  <a:cubicBezTo>
                    <a:pt x="0" y="708"/>
                    <a:pt x="206" y="914"/>
                    <a:pt x="457" y="914"/>
                  </a:cubicBezTo>
                  <a:cubicBezTo>
                    <a:pt x="708" y="914"/>
                    <a:pt x="913" y="708"/>
                    <a:pt x="913" y="457"/>
                  </a:cubicBezTo>
                  <a:cubicBezTo>
                    <a:pt x="913" y="206"/>
                    <a:pt x="708" y="1"/>
                    <a:pt x="45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120;p72">
              <a:extLst>
                <a:ext uri="{FF2B5EF4-FFF2-40B4-BE49-F238E27FC236}">
                  <a16:creationId xmlns:a16="http://schemas.microsoft.com/office/drawing/2014/main" id="{A5999057-CBCE-E9D8-AA29-25CFC87F6EDE}"/>
                </a:ext>
              </a:extLst>
            </p:cNvPr>
            <p:cNvSpPr/>
            <p:nvPr/>
          </p:nvSpPr>
          <p:spPr>
            <a:xfrm>
              <a:off x="4219141" y="2156024"/>
              <a:ext cx="35589" cy="35589"/>
            </a:xfrm>
            <a:custGeom>
              <a:avLst/>
              <a:gdLst/>
              <a:ahLst/>
              <a:cxnLst/>
              <a:rect l="l" t="t" r="r" b="b"/>
              <a:pathLst>
                <a:path w="914" h="914" extrusionOk="0">
                  <a:moveTo>
                    <a:pt x="457" y="1"/>
                  </a:moveTo>
                  <a:cubicBezTo>
                    <a:pt x="206" y="1"/>
                    <a:pt x="0" y="206"/>
                    <a:pt x="0" y="457"/>
                  </a:cubicBezTo>
                  <a:cubicBezTo>
                    <a:pt x="0" y="708"/>
                    <a:pt x="206" y="914"/>
                    <a:pt x="457" y="914"/>
                  </a:cubicBezTo>
                  <a:cubicBezTo>
                    <a:pt x="708" y="914"/>
                    <a:pt x="913" y="708"/>
                    <a:pt x="913" y="457"/>
                  </a:cubicBezTo>
                  <a:cubicBezTo>
                    <a:pt x="913" y="206"/>
                    <a:pt x="708" y="1"/>
                    <a:pt x="45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121;p72">
              <a:extLst>
                <a:ext uri="{FF2B5EF4-FFF2-40B4-BE49-F238E27FC236}">
                  <a16:creationId xmlns:a16="http://schemas.microsoft.com/office/drawing/2014/main" id="{066DDDAD-E330-6B6C-1BF5-01C52FFD5BE7}"/>
                </a:ext>
              </a:extLst>
            </p:cNvPr>
            <p:cNvSpPr/>
            <p:nvPr/>
          </p:nvSpPr>
          <p:spPr>
            <a:xfrm>
              <a:off x="4194260" y="2323104"/>
              <a:ext cx="49801" cy="48944"/>
            </a:xfrm>
            <a:custGeom>
              <a:avLst/>
              <a:gdLst/>
              <a:ahLst/>
              <a:cxnLst/>
              <a:rect l="l" t="t" r="r" b="b"/>
              <a:pathLst>
                <a:path w="1279" h="1257" fill="none" extrusionOk="0">
                  <a:moveTo>
                    <a:pt x="1278" y="617"/>
                  </a:moveTo>
                  <a:cubicBezTo>
                    <a:pt x="1278" y="275"/>
                    <a:pt x="982" y="1"/>
                    <a:pt x="639" y="1"/>
                  </a:cubicBezTo>
                  <a:cubicBezTo>
                    <a:pt x="297" y="1"/>
                    <a:pt x="0" y="275"/>
                    <a:pt x="0" y="617"/>
                  </a:cubicBezTo>
                  <a:cubicBezTo>
                    <a:pt x="0" y="982"/>
                    <a:pt x="297" y="1256"/>
                    <a:pt x="639" y="1256"/>
                  </a:cubicBezTo>
                  <a:cubicBezTo>
                    <a:pt x="982" y="1256"/>
                    <a:pt x="1278" y="982"/>
                    <a:pt x="1278" y="617"/>
                  </a:cubicBezTo>
                  <a:close/>
                </a:path>
              </a:pathLst>
            </a:custGeom>
            <a:noFill/>
            <a:ln w="51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123;p72">
              <a:extLst>
                <a:ext uri="{FF2B5EF4-FFF2-40B4-BE49-F238E27FC236}">
                  <a16:creationId xmlns:a16="http://schemas.microsoft.com/office/drawing/2014/main" id="{ACB8D5CF-3D83-ADDD-3C18-CB62B5E3B3DC}"/>
                </a:ext>
              </a:extLst>
            </p:cNvPr>
            <p:cNvSpPr/>
            <p:nvPr/>
          </p:nvSpPr>
          <p:spPr>
            <a:xfrm>
              <a:off x="4512418" y="2132038"/>
              <a:ext cx="77369" cy="77369"/>
            </a:xfrm>
            <a:custGeom>
              <a:avLst/>
              <a:gdLst/>
              <a:ahLst/>
              <a:cxnLst/>
              <a:rect l="l" t="t" r="r" b="b"/>
              <a:pathLst>
                <a:path w="1987" h="1987" fill="none" extrusionOk="0">
                  <a:moveTo>
                    <a:pt x="1986" y="1005"/>
                  </a:moveTo>
                  <a:cubicBezTo>
                    <a:pt x="1986" y="1553"/>
                    <a:pt x="1530" y="1986"/>
                    <a:pt x="982" y="1986"/>
                  </a:cubicBezTo>
                  <a:cubicBezTo>
                    <a:pt x="434" y="1986"/>
                    <a:pt x="1" y="1553"/>
                    <a:pt x="1" y="1005"/>
                  </a:cubicBezTo>
                  <a:cubicBezTo>
                    <a:pt x="1" y="457"/>
                    <a:pt x="434" y="0"/>
                    <a:pt x="982" y="0"/>
                  </a:cubicBezTo>
                  <a:cubicBezTo>
                    <a:pt x="1530" y="0"/>
                    <a:pt x="1986" y="457"/>
                    <a:pt x="1986" y="1005"/>
                  </a:cubicBezTo>
                  <a:close/>
                </a:path>
              </a:pathLst>
            </a:custGeom>
            <a:noFill/>
            <a:ln w="7425" cap="flat" cmpd="sng">
              <a:solidFill>
                <a:srgbClr val="E04F73"/>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5579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10" name="Google Shape;1177;p53">
            <a:extLst>
              <a:ext uri="{FF2B5EF4-FFF2-40B4-BE49-F238E27FC236}">
                <a16:creationId xmlns:a16="http://schemas.microsoft.com/office/drawing/2014/main" id="{793E08CB-088F-03B9-FC08-2605C517BF1C}"/>
              </a:ext>
            </a:extLst>
          </p:cNvPr>
          <p:cNvSpPr/>
          <p:nvPr/>
        </p:nvSpPr>
        <p:spPr>
          <a:xfrm>
            <a:off x="6319520" y="0"/>
            <a:ext cx="2748141" cy="5143500"/>
          </a:xfrm>
          <a:prstGeom prst="round2SameRect">
            <a:avLst>
              <a:gd name="adj1" fmla="val 50000"/>
              <a:gd name="adj2" fmla="val 0"/>
            </a:avLst>
          </a:prstGeom>
          <a:solidFill>
            <a:srgbClr val="FFC000"/>
          </a:solidFill>
          <a:ln>
            <a:noFill/>
          </a:ln>
        </p:spPr>
        <p:txBody>
          <a:bodyPr spcFirstLastPara="1" wrap="square" lIns="91425" tIns="91425" rIns="91425" bIns="91425" anchor="ctr" anchorCtr="0">
            <a:noAutofit/>
          </a:bodyPr>
          <a:lstStyle/>
          <a:p>
            <a:pPr indent="450215" algn="justLow"/>
            <a:r>
              <a:rPr lang="fr-FR" sz="1200" dirty="0">
                <a:effectLst/>
                <a:latin typeface="Bahnschrift Light SemiCondensed" panose="020B0502040204020203" pitchFamily="34" charset="0"/>
                <a:ea typeface="Calibri" panose="020F0502020204030204" pitchFamily="34" charset="0"/>
              </a:rPr>
              <a:t>Les diagrammes de cas d'utilisation (DCU) sont des </a:t>
            </a:r>
            <a:r>
              <a:rPr lang="fr-FR" sz="1200" u="none" strike="noStrike" dirty="0">
                <a:solidFill>
                  <a:srgbClr val="0000FF"/>
                </a:solidFill>
                <a:effectLst/>
                <a:latin typeface="Bahnschrift Light SemiCondensed" panose="020B0502040204020203" pitchFamily="34" charset="0"/>
                <a:ea typeface="Calibri" panose="020F0502020204030204" pitchFamily="34" charset="0"/>
                <a:hlinkClick r:id="rId3" tooltip="Unified Modeling Language"/>
              </a:rPr>
              <a:t>diagrammes UML</a:t>
            </a:r>
            <a:r>
              <a:rPr lang="fr-FR" sz="1200" dirty="0">
                <a:effectLst/>
                <a:latin typeface="Bahnschrift Light SemiCondensed" panose="020B0502040204020203" pitchFamily="34" charset="0"/>
                <a:ea typeface="Calibri" panose="020F0502020204030204" pitchFamily="34" charset="0"/>
              </a:rPr>
              <a:t> utilisés pour donner une vision globale du comportement fonctionnel d'un système </a:t>
            </a:r>
            <a:r>
              <a:rPr lang="fr-FR" sz="1200" u="none" strike="noStrike" dirty="0">
                <a:solidFill>
                  <a:srgbClr val="0000FF"/>
                </a:solidFill>
                <a:effectLst/>
                <a:latin typeface="Bahnschrift Light SemiCondensed" panose="020B0502040204020203" pitchFamily="34" charset="0"/>
                <a:ea typeface="Calibri" panose="020F0502020204030204" pitchFamily="34" charset="0"/>
                <a:hlinkClick r:id="rId4" tooltip="Logiciel"/>
              </a:rPr>
              <a:t>logiciel</a:t>
            </a:r>
            <a:r>
              <a:rPr lang="fr-FR" sz="1200" dirty="0">
                <a:effectLst/>
                <a:latin typeface="Bahnschrift Light SemiCondensed" panose="020B0502040204020203" pitchFamily="34" charset="0"/>
                <a:ea typeface="Calibri" panose="020F0502020204030204" pitchFamily="34" charset="0"/>
              </a:rPr>
              <a:t>. Ils sont utiles pour des présentations auprès de la direction ou des acteurs d'un projet, mais pour le développement, les </a:t>
            </a:r>
            <a:r>
              <a:rPr lang="fr-FR" sz="1200" u="none" strike="noStrike" dirty="0">
                <a:solidFill>
                  <a:srgbClr val="0000FF"/>
                </a:solidFill>
                <a:effectLst/>
                <a:latin typeface="Bahnschrift Light SemiCondensed" panose="020B0502040204020203" pitchFamily="34" charset="0"/>
                <a:ea typeface="Calibri" panose="020F0502020204030204" pitchFamily="34" charset="0"/>
                <a:hlinkClick r:id="rId5" tooltip="Cas d'utilisation"/>
              </a:rPr>
              <a:t>cas d'utilisation</a:t>
            </a:r>
            <a:r>
              <a:rPr lang="fr-FR" sz="1200" dirty="0">
                <a:effectLst/>
                <a:latin typeface="Bahnschrift Light SemiCondensed" panose="020B0502040204020203" pitchFamily="34" charset="0"/>
                <a:ea typeface="Calibri" panose="020F0502020204030204" pitchFamily="34" charset="0"/>
              </a:rPr>
              <a:t> sont plus appropriés. Un cas d'utilisation représente une unité discrète d'interaction entre un utilisateur (humain ou machine) et un système. Il est une unité significative de travail. Dans un diagramme de cas d'utilisation, les utilisateurs sont appelés acteurs (</a:t>
            </a:r>
            <a:r>
              <a:rPr lang="fr-FR" sz="1200" dirty="0" err="1">
                <a:effectLst/>
                <a:latin typeface="Bahnschrift Light SemiCondensed" panose="020B0502040204020203" pitchFamily="34" charset="0"/>
                <a:ea typeface="Calibri" panose="020F0502020204030204" pitchFamily="34" charset="0"/>
              </a:rPr>
              <a:t>actors</a:t>
            </a:r>
            <a:r>
              <a:rPr lang="fr-FR" sz="1200" dirty="0">
                <a:effectLst/>
                <a:latin typeface="Bahnschrift Light SemiCondensed" panose="020B0502040204020203" pitchFamily="34" charset="0"/>
                <a:ea typeface="Calibri" panose="020F0502020204030204" pitchFamily="34" charset="0"/>
              </a:rPr>
              <a:t>), ils interagissent avec les cas d'utilisation (use cases). </a:t>
            </a:r>
            <a:endParaRPr lang="en-150" sz="1200" dirty="0">
              <a:effectLst/>
              <a:latin typeface="Times New Roman" panose="02020603050405020304" pitchFamily="18" charset="0"/>
              <a:ea typeface="Times New Roman" panose="02020603050405020304" pitchFamily="18" charset="0"/>
            </a:endParaRPr>
          </a:p>
        </p:txBody>
      </p:sp>
      <p:cxnSp>
        <p:nvCxnSpPr>
          <p:cNvPr id="15" name="Connector: Elbow 14">
            <a:extLst>
              <a:ext uri="{FF2B5EF4-FFF2-40B4-BE49-F238E27FC236}">
                <a16:creationId xmlns:a16="http://schemas.microsoft.com/office/drawing/2014/main" id="{27860E27-B37D-8F91-2659-2F9AD6CB9025}"/>
              </a:ext>
            </a:extLst>
          </p:cNvPr>
          <p:cNvCxnSpPr>
            <a:cxnSpLocks/>
            <a:endCxn id="7" idx="0"/>
          </p:cNvCxnSpPr>
          <p:nvPr/>
        </p:nvCxnSpPr>
        <p:spPr>
          <a:xfrm rot="10800000">
            <a:off x="2899750" y="81281"/>
            <a:ext cx="3419783" cy="2203886"/>
          </a:xfrm>
          <a:prstGeom prst="bentConnector4">
            <a:avLst>
              <a:gd name="adj1" fmla="val 8719"/>
              <a:gd name="adj2" fmla="val 10391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0FE4028B-5F23-8A34-8EF5-0AE00868A9D6}"/>
              </a:ext>
            </a:extLst>
          </p:cNvPr>
          <p:cNvCxnSpPr>
            <a:cxnSpLocks/>
            <a:stCxn id="10" idx="2"/>
            <a:endCxn id="7" idx="2"/>
          </p:cNvCxnSpPr>
          <p:nvPr/>
        </p:nvCxnSpPr>
        <p:spPr>
          <a:xfrm rot="10800000" flipV="1">
            <a:off x="2899750" y="2571749"/>
            <a:ext cx="3419771" cy="2501477"/>
          </a:xfrm>
          <a:prstGeom prst="bentConnector4">
            <a:avLst>
              <a:gd name="adj1" fmla="val 8719"/>
              <a:gd name="adj2" fmla="val 104366"/>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6A8C47C1-DC00-E8AE-5553-9633B48EE397}"/>
              </a:ext>
            </a:extLst>
          </p:cNvPr>
          <p:cNvPicPr>
            <a:picLocks noChangeAspect="1"/>
          </p:cNvPicPr>
          <p:nvPr/>
        </p:nvPicPr>
        <p:blipFill>
          <a:blip r:embed="rId6"/>
          <a:stretch>
            <a:fillRect/>
          </a:stretch>
        </p:blipFill>
        <p:spPr>
          <a:xfrm>
            <a:off x="76339" y="81281"/>
            <a:ext cx="5646820" cy="4991946"/>
          </a:xfrm>
          <a:prstGeom prst="rect">
            <a:avLst/>
          </a:prstGeom>
        </p:spPr>
      </p:pic>
    </p:spTree>
    <p:extLst>
      <p:ext uri="{BB962C8B-B14F-4D97-AF65-F5344CB8AC3E}">
        <p14:creationId xmlns:p14="http://schemas.microsoft.com/office/powerpoint/2010/main" val="1933811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67"/>
          <p:cNvSpPr txBox="1">
            <a:spLocks noGrp="1"/>
          </p:cNvSpPr>
          <p:nvPr>
            <p:ph type="title"/>
          </p:nvPr>
        </p:nvSpPr>
        <p:spPr>
          <a:xfrm>
            <a:off x="2281312" y="1652814"/>
            <a:ext cx="6750587" cy="359863"/>
          </a:xfrm>
          <a:prstGeom prst="rect">
            <a:avLst/>
          </a:prstGeom>
        </p:spPr>
        <p:txBody>
          <a:bodyPr spcFirstLastPara="1" wrap="square" lIns="91425" tIns="91425" rIns="91425" bIns="91425" anchor="t" anchorCtr="0">
            <a:noAutofit/>
          </a:bodyPr>
          <a:lstStyle/>
          <a:p>
            <a:r>
              <a:rPr lang="fr-FR" sz="4800" dirty="0">
                <a:effectLst>
                  <a:outerShdw blurRad="38100" dist="38100" dir="2700000" algn="tl">
                    <a:srgbClr val="000000">
                      <a:alpha val="43137"/>
                    </a:srgbClr>
                  </a:outerShdw>
                </a:effectLst>
              </a:rPr>
              <a:t>Description De Site Web : Côté client</a:t>
            </a:r>
            <a:endParaRPr lang="fr-MA" sz="4800" dirty="0">
              <a:effectLst>
                <a:outerShdw blurRad="38100" dist="38100" dir="2700000" algn="tl">
                  <a:srgbClr val="000000">
                    <a:alpha val="43137"/>
                  </a:srgbClr>
                </a:outerShdw>
              </a:effectLst>
            </a:endParaRPr>
          </a:p>
        </p:txBody>
      </p:sp>
      <p:grpSp>
        <p:nvGrpSpPr>
          <p:cNvPr id="1782" name="Google Shape;1782;p67"/>
          <p:cNvGrpSpPr/>
          <p:nvPr/>
        </p:nvGrpSpPr>
        <p:grpSpPr>
          <a:xfrm>
            <a:off x="112101" y="1832745"/>
            <a:ext cx="5025972" cy="3188564"/>
            <a:chOff x="1005600" y="1045500"/>
            <a:chExt cx="4604225" cy="2921000"/>
          </a:xfrm>
        </p:grpSpPr>
        <p:sp>
          <p:nvSpPr>
            <p:cNvPr id="1783" name="Google Shape;1783;p67"/>
            <p:cNvSpPr/>
            <p:nvPr/>
          </p:nvSpPr>
          <p:spPr>
            <a:xfrm>
              <a:off x="2890525" y="3386300"/>
              <a:ext cx="465600" cy="4728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33550" y="1674200"/>
              <a:ext cx="2779500" cy="1740900"/>
            </a:xfrm>
            <a:prstGeom prst="roundRect">
              <a:avLst>
                <a:gd name="adj" fmla="val 616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2444575" y="3859100"/>
              <a:ext cx="1357500" cy="107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250050" y="14782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005600" y="1098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525950" y="10455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67"/>
            <p:cNvSpPr/>
            <p:nvPr/>
          </p:nvSpPr>
          <p:spPr>
            <a:xfrm>
              <a:off x="4763925" y="37199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5512425" y="36268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1" name="Google Shape;1791;p67"/>
            <p:cNvPicPr preferRelativeResize="0"/>
            <p:nvPr/>
          </p:nvPicPr>
          <p:blipFill>
            <a:blip r:embed="rId3"/>
            <a:srcRect l="6470" r="6470"/>
            <a:stretch/>
          </p:blipFill>
          <p:spPr>
            <a:xfrm>
              <a:off x="1783650" y="1736025"/>
              <a:ext cx="2685900" cy="1601695"/>
            </a:xfrm>
            <a:prstGeom prst="roundRect">
              <a:avLst>
                <a:gd name="adj" fmla="val 5380"/>
              </a:avLst>
            </a:prstGeom>
            <a:noFill/>
            <a:ln>
              <a:noFill/>
            </a:ln>
          </p:spPr>
        </p:pic>
      </p:grpSp>
      <p:sp>
        <p:nvSpPr>
          <p:cNvPr id="14" name="Google Shape;870;p43">
            <a:extLst>
              <a:ext uri="{FF2B5EF4-FFF2-40B4-BE49-F238E27FC236}">
                <a16:creationId xmlns:a16="http://schemas.microsoft.com/office/drawing/2014/main" id="{DE551E69-2E7A-C3FC-CDB6-906029EC974B}"/>
              </a:ext>
            </a:extLst>
          </p:cNvPr>
          <p:cNvSpPr/>
          <p:nvPr/>
        </p:nvSpPr>
        <p:spPr>
          <a:xfrm rot="10800000">
            <a:off x="7582771" y="8931"/>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15" name="Google Shape;873;p43">
            <a:extLst>
              <a:ext uri="{FF2B5EF4-FFF2-40B4-BE49-F238E27FC236}">
                <a16:creationId xmlns:a16="http://schemas.microsoft.com/office/drawing/2014/main" id="{33A49DA8-9D2D-7A7F-F0CF-BCD600490B49}"/>
              </a:ext>
            </a:extLst>
          </p:cNvPr>
          <p:cNvSpPr txBox="1">
            <a:spLocks/>
          </p:cNvSpPr>
          <p:nvPr/>
        </p:nvSpPr>
        <p:spPr>
          <a:xfrm>
            <a:off x="7582771" y="33105"/>
            <a:ext cx="1313700" cy="104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solidFill>
                  <a:schemeClr val="bg1"/>
                </a:solidFill>
                <a:latin typeface="Carter One"/>
              </a:rPr>
              <a:t>05</a:t>
            </a:r>
          </a:p>
        </p:txBody>
      </p:sp>
      <p:sp>
        <p:nvSpPr>
          <p:cNvPr id="16" name="Google Shape;870;p43">
            <a:extLst>
              <a:ext uri="{FF2B5EF4-FFF2-40B4-BE49-F238E27FC236}">
                <a16:creationId xmlns:a16="http://schemas.microsoft.com/office/drawing/2014/main" id="{4D9A13E7-4B23-8566-2F1C-D20B0BD0C19C}"/>
              </a:ext>
            </a:extLst>
          </p:cNvPr>
          <p:cNvSpPr/>
          <p:nvPr/>
        </p:nvSpPr>
        <p:spPr>
          <a:xfrm rot="10800000">
            <a:off x="7582771" y="0"/>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17" name="Google Shape;873;p43">
            <a:extLst>
              <a:ext uri="{FF2B5EF4-FFF2-40B4-BE49-F238E27FC236}">
                <a16:creationId xmlns:a16="http://schemas.microsoft.com/office/drawing/2014/main" id="{DB5A7271-6A54-1BF0-9B62-C77A5ADE71BC}"/>
              </a:ext>
            </a:extLst>
          </p:cNvPr>
          <p:cNvSpPr txBox="1">
            <a:spLocks/>
          </p:cNvSpPr>
          <p:nvPr/>
        </p:nvSpPr>
        <p:spPr>
          <a:xfrm>
            <a:off x="7582771" y="24174"/>
            <a:ext cx="1313700" cy="104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solidFill>
                  <a:schemeClr val="bg1"/>
                </a:solidFill>
                <a:latin typeface="Carter One"/>
              </a:rPr>
              <a:t>07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4" name="Title 4">
            <a:extLst>
              <a:ext uri="{FF2B5EF4-FFF2-40B4-BE49-F238E27FC236}">
                <a16:creationId xmlns:a16="http://schemas.microsoft.com/office/drawing/2014/main" id="{312DC010-6ED2-E578-5F55-0DAE2D4A09D9}"/>
              </a:ext>
            </a:extLst>
          </p:cNvPr>
          <p:cNvSpPr txBox="1">
            <a:spLocks/>
          </p:cNvSpPr>
          <p:nvPr/>
        </p:nvSpPr>
        <p:spPr>
          <a:xfrm>
            <a:off x="1" y="1"/>
            <a:ext cx="9144000" cy="5143500"/>
          </a:xfrm>
          <a:prstGeom prst="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endParaRPr lang="en-150" sz="3200" b="1" dirty="0">
              <a:solidFill>
                <a:schemeClr val="tx1"/>
              </a:solidFill>
            </a:endParaRPr>
          </a:p>
        </p:txBody>
      </p:sp>
      <p:pic>
        <p:nvPicPr>
          <p:cNvPr id="7" name="Picture 6">
            <a:extLst>
              <a:ext uri="{FF2B5EF4-FFF2-40B4-BE49-F238E27FC236}">
                <a16:creationId xmlns:a16="http://schemas.microsoft.com/office/drawing/2014/main" id="{13C558AF-1212-3F13-3663-7FB1A069825F}"/>
              </a:ext>
            </a:extLst>
          </p:cNvPr>
          <p:cNvPicPr>
            <a:picLocks noChangeAspect="1"/>
          </p:cNvPicPr>
          <p:nvPr/>
        </p:nvPicPr>
        <p:blipFill>
          <a:blip r:embed="rId3"/>
          <a:stretch>
            <a:fillRect/>
          </a:stretch>
        </p:blipFill>
        <p:spPr>
          <a:xfrm>
            <a:off x="101600" y="2621280"/>
            <a:ext cx="3546267" cy="2447013"/>
          </a:xfrm>
          <a:prstGeom prst="rect">
            <a:avLst/>
          </a:prstGeom>
        </p:spPr>
      </p:pic>
      <p:pic>
        <p:nvPicPr>
          <p:cNvPr id="9" name="Picture 8">
            <a:extLst>
              <a:ext uri="{FF2B5EF4-FFF2-40B4-BE49-F238E27FC236}">
                <a16:creationId xmlns:a16="http://schemas.microsoft.com/office/drawing/2014/main" id="{3CC2DAB8-A856-9038-25A2-149D2AD21786}"/>
              </a:ext>
            </a:extLst>
          </p:cNvPr>
          <p:cNvPicPr>
            <a:picLocks noChangeAspect="1"/>
          </p:cNvPicPr>
          <p:nvPr/>
        </p:nvPicPr>
        <p:blipFill>
          <a:blip r:embed="rId4"/>
          <a:stretch>
            <a:fillRect/>
          </a:stretch>
        </p:blipFill>
        <p:spPr>
          <a:xfrm>
            <a:off x="5365353" y="2621280"/>
            <a:ext cx="3677046" cy="2447013"/>
          </a:xfrm>
          <a:prstGeom prst="rect">
            <a:avLst/>
          </a:prstGeom>
        </p:spPr>
      </p:pic>
      <p:pic>
        <p:nvPicPr>
          <p:cNvPr id="11" name="Picture 10">
            <a:extLst>
              <a:ext uri="{FF2B5EF4-FFF2-40B4-BE49-F238E27FC236}">
                <a16:creationId xmlns:a16="http://schemas.microsoft.com/office/drawing/2014/main" id="{610795F3-C98E-EC25-6244-3A7AC4FAC896}"/>
              </a:ext>
            </a:extLst>
          </p:cNvPr>
          <p:cNvPicPr>
            <a:picLocks noChangeAspect="1"/>
          </p:cNvPicPr>
          <p:nvPr/>
        </p:nvPicPr>
        <p:blipFill>
          <a:blip r:embed="rId5"/>
          <a:stretch>
            <a:fillRect/>
          </a:stretch>
        </p:blipFill>
        <p:spPr>
          <a:xfrm>
            <a:off x="97334" y="72925"/>
            <a:ext cx="3546266" cy="2379281"/>
          </a:xfrm>
          <a:prstGeom prst="rect">
            <a:avLst/>
          </a:prstGeom>
        </p:spPr>
      </p:pic>
      <p:pic>
        <p:nvPicPr>
          <p:cNvPr id="13" name="Picture 12">
            <a:extLst>
              <a:ext uri="{FF2B5EF4-FFF2-40B4-BE49-F238E27FC236}">
                <a16:creationId xmlns:a16="http://schemas.microsoft.com/office/drawing/2014/main" id="{7D12AABD-5AA8-3DE4-686E-4B743D23D794}"/>
              </a:ext>
            </a:extLst>
          </p:cNvPr>
          <p:cNvPicPr>
            <a:picLocks noChangeAspect="1"/>
          </p:cNvPicPr>
          <p:nvPr/>
        </p:nvPicPr>
        <p:blipFill>
          <a:blip r:embed="rId6"/>
          <a:stretch>
            <a:fillRect/>
          </a:stretch>
        </p:blipFill>
        <p:spPr>
          <a:xfrm>
            <a:off x="5365355" y="72925"/>
            <a:ext cx="3677046" cy="2379281"/>
          </a:xfrm>
          <a:prstGeom prst="rect">
            <a:avLst/>
          </a:prstGeom>
        </p:spPr>
      </p:pic>
      <p:sp>
        <p:nvSpPr>
          <p:cNvPr id="55" name="Google Shape;870;p43">
            <a:extLst>
              <a:ext uri="{FF2B5EF4-FFF2-40B4-BE49-F238E27FC236}">
                <a16:creationId xmlns:a16="http://schemas.microsoft.com/office/drawing/2014/main" id="{3A3A8283-3656-5A28-6D7C-CBED3F16CFDC}"/>
              </a:ext>
            </a:extLst>
          </p:cNvPr>
          <p:cNvSpPr/>
          <p:nvPr/>
        </p:nvSpPr>
        <p:spPr>
          <a:xfrm rot="10800000">
            <a:off x="3847627" y="-2"/>
            <a:ext cx="1313700" cy="51435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5" name="Title 4">
            <a:extLst>
              <a:ext uri="{FF2B5EF4-FFF2-40B4-BE49-F238E27FC236}">
                <a16:creationId xmlns:a16="http://schemas.microsoft.com/office/drawing/2014/main" id="{7168CD1B-D8E5-2500-2F21-B5E1EE733B4C}"/>
              </a:ext>
            </a:extLst>
          </p:cNvPr>
          <p:cNvSpPr>
            <a:spLocks noGrp="1"/>
          </p:cNvSpPr>
          <p:nvPr>
            <p:ph type="title"/>
          </p:nvPr>
        </p:nvSpPr>
        <p:spPr>
          <a:xfrm rot="16200000">
            <a:off x="3169598" y="1977641"/>
            <a:ext cx="2607750" cy="738655"/>
          </a:xfrm>
          <a:noFill/>
          <a:ln>
            <a:noFill/>
          </a:ln>
        </p:spPr>
        <p:style>
          <a:lnRef idx="2">
            <a:schemeClr val="accent6"/>
          </a:lnRef>
          <a:fillRef idx="1">
            <a:schemeClr val="lt1"/>
          </a:fillRef>
          <a:effectRef idx="0">
            <a:schemeClr val="accent6"/>
          </a:effectRef>
          <a:fontRef idx="minor">
            <a:schemeClr val="dk1"/>
          </a:fontRef>
        </p:style>
        <p:txBody>
          <a:bodyPr/>
          <a:lstStyle/>
          <a:p>
            <a:r>
              <a:rPr lang="fr-FR" sz="6000" b="1" dirty="0">
                <a:solidFill>
                  <a:schemeClr val="tx1"/>
                </a:solidFill>
              </a:rPr>
              <a:t>Accueil</a:t>
            </a:r>
            <a:endParaRPr lang="en-150" sz="6600" b="1" dirty="0">
              <a:solidFill>
                <a:schemeClr val="tx1"/>
              </a:solidFill>
            </a:endParaRPr>
          </a:p>
        </p:txBody>
      </p:sp>
    </p:spTree>
    <p:extLst>
      <p:ext uri="{BB962C8B-B14F-4D97-AF65-F5344CB8AC3E}">
        <p14:creationId xmlns:p14="http://schemas.microsoft.com/office/powerpoint/2010/main" val="51748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4" name="Title 4">
            <a:extLst>
              <a:ext uri="{FF2B5EF4-FFF2-40B4-BE49-F238E27FC236}">
                <a16:creationId xmlns:a16="http://schemas.microsoft.com/office/drawing/2014/main" id="{312DC010-6ED2-E578-5F55-0DAE2D4A09D9}"/>
              </a:ext>
            </a:extLst>
          </p:cNvPr>
          <p:cNvSpPr txBox="1">
            <a:spLocks/>
          </p:cNvSpPr>
          <p:nvPr/>
        </p:nvSpPr>
        <p:spPr>
          <a:xfrm>
            <a:off x="1" y="1"/>
            <a:ext cx="9144000" cy="5143500"/>
          </a:xfrm>
          <a:prstGeom prst="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endParaRPr lang="en-150" sz="3200" b="1" dirty="0">
              <a:solidFill>
                <a:schemeClr val="tx1"/>
              </a:solidFill>
            </a:endParaRPr>
          </a:p>
        </p:txBody>
      </p:sp>
      <p:sp>
        <p:nvSpPr>
          <p:cNvPr id="55" name="Google Shape;870;p43">
            <a:extLst>
              <a:ext uri="{FF2B5EF4-FFF2-40B4-BE49-F238E27FC236}">
                <a16:creationId xmlns:a16="http://schemas.microsoft.com/office/drawing/2014/main" id="{3A3A8283-3656-5A28-6D7C-CBED3F16CFDC}"/>
              </a:ext>
            </a:extLst>
          </p:cNvPr>
          <p:cNvSpPr/>
          <p:nvPr/>
        </p:nvSpPr>
        <p:spPr>
          <a:xfrm rot="10800000">
            <a:off x="3847627" y="-2"/>
            <a:ext cx="1313700" cy="51435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5" name="Title 4">
            <a:extLst>
              <a:ext uri="{FF2B5EF4-FFF2-40B4-BE49-F238E27FC236}">
                <a16:creationId xmlns:a16="http://schemas.microsoft.com/office/drawing/2014/main" id="{7168CD1B-D8E5-2500-2F21-B5E1EE733B4C}"/>
              </a:ext>
            </a:extLst>
          </p:cNvPr>
          <p:cNvSpPr>
            <a:spLocks noGrp="1"/>
          </p:cNvSpPr>
          <p:nvPr>
            <p:ph type="title"/>
          </p:nvPr>
        </p:nvSpPr>
        <p:spPr>
          <a:xfrm rot="16200000">
            <a:off x="3169598" y="1977641"/>
            <a:ext cx="2607750" cy="738655"/>
          </a:xfrm>
          <a:noFill/>
          <a:ln>
            <a:noFill/>
          </a:ln>
        </p:spPr>
        <p:style>
          <a:lnRef idx="2">
            <a:schemeClr val="accent6"/>
          </a:lnRef>
          <a:fillRef idx="1">
            <a:schemeClr val="lt1"/>
          </a:fillRef>
          <a:effectRef idx="0">
            <a:schemeClr val="accent6"/>
          </a:effectRef>
          <a:fontRef idx="minor">
            <a:schemeClr val="dk1"/>
          </a:fontRef>
        </p:style>
        <p:txBody>
          <a:bodyPr/>
          <a:lstStyle/>
          <a:p>
            <a:r>
              <a:rPr lang="fr-FR" sz="6000" b="1" dirty="0">
                <a:solidFill>
                  <a:schemeClr val="tx1"/>
                </a:solidFill>
              </a:rPr>
              <a:t>Accueil</a:t>
            </a:r>
            <a:endParaRPr lang="en-150" sz="6600" b="1" dirty="0">
              <a:solidFill>
                <a:schemeClr val="tx1"/>
              </a:solidFill>
            </a:endParaRPr>
          </a:p>
        </p:txBody>
      </p:sp>
      <p:pic>
        <p:nvPicPr>
          <p:cNvPr id="3" name="Picture 2">
            <a:extLst>
              <a:ext uri="{FF2B5EF4-FFF2-40B4-BE49-F238E27FC236}">
                <a16:creationId xmlns:a16="http://schemas.microsoft.com/office/drawing/2014/main" id="{33902DF6-F95E-E16C-C389-6205A0EBC615}"/>
              </a:ext>
            </a:extLst>
          </p:cNvPr>
          <p:cNvPicPr>
            <a:picLocks noChangeAspect="1"/>
          </p:cNvPicPr>
          <p:nvPr/>
        </p:nvPicPr>
        <p:blipFill>
          <a:blip r:embed="rId3"/>
          <a:stretch>
            <a:fillRect/>
          </a:stretch>
        </p:blipFill>
        <p:spPr>
          <a:xfrm>
            <a:off x="135466" y="108374"/>
            <a:ext cx="3583093" cy="4910667"/>
          </a:xfrm>
          <a:prstGeom prst="rect">
            <a:avLst/>
          </a:prstGeom>
        </p:spPr>
      </p:pic>
      <p:pic>
        <p:nvPicPr>
          <p:cNvPr id="6" name="Picture 5">
            <a:extLst>
              <a:ext uri="{FF2B5EF4-FFF2-40B4-BE49-F238E27FC236}">
                <a16:creationId xmlns:a16="http://schemas.microsoft.com/office/drawing/2014/main" id="{A45A3528-A177-A441-C4B4-C4F3C1792E7B}"/>
              </a:ext>
            </a:extLst>
          </p:cNvPr>
          <p:cNvPicPr>
            <a:picLocks noChangeAspect="1"/>
          </p:cNvPicPr>
          <p:nvPr/>
        </p:nvPicPr>
        <p:blipFill>
          <a:blip r:embed="rId4"/>
          <a:stretch>
            <a:fillRect/>
          </a:stretch>
        </p:blipFill>
        <p:spPr>
          <a:xfrm>
            <a:off x="5290394" y="108375"/>
            <a:ext cx="3718140" cy="2463376"/>
          </a:xfrm>
          <a:prstGeom prst="rect">
            <a:avLst/>
          </a:prstGeom>
        </p:spPr>
      </p:pic>
      <p:pic>
        <p:nvPicPr>
          <p:cNvPr id="10" name="Picture 9">
            <a:extLst>
              <a:ext uri="{FF2B5EF4-FFF2-40B4-BE49-F238E27FC236}">
                <a16:creationId xmlns:a16="http://schemas.microsoft.com/office/drawing/2014/main" id="{F2EBBB17-D132-3D1B-B306-9CE6CD1ADE04}"/>
              </a:ext>
            </a:extLst>
          </p:cNvPr>
          <p:cNvPicPr>
            <a:picLocks noChangeAspect="1"/>
          </p:cNvPicPr>
          <p:nvPr/>
        </p:nvPicPr>
        <p:blipFill>
          <a:blip r:embed="rId5"/>
          <a:stretch>
            <a:fillRect/>
          </a:stretch>
        </p:blipFill>
        <p:spPr>
          <a:xfrm>
            <a:off x="5290394" y="2689014"/>
            <a:ext cx="3718140" cy="2346112"/>
          </a:xfrm>
          <a:prstGeom prst="rect">
            <a:avLst/>
          </a:prstGeom>
        </p:spPr>
      </p:pic>
    </p:spTree>
    <p:extLst>
      <p:ext uri="{BB962C8B-B14F-4D97-AF65-F5344CB8AC3E}">
        <p14:creationId xmlns:p14="http://schemas.microsoft.com/office/powerpoint/2010/main" val="4017374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4" name="Title 4">
            <a:extLst>
              <a:ext uri="{FF2B5EF4-FFF2-40B4-BE49-F238E27FC236}">
                <a16:creationId xmlns:a16="http://schemas.microsoft.com/office/drawing/2014/main" id="{312DC010-6ED2-E578-5F55-0DAE2D4A09D9}"/>
              </a:ext>
            </a:extLst>
          </p:cNvPr>
          <p:cNvSpPr txBox="1">
            <a:spLocks/>
          </p:cNvSpPr>
          <p:nvPr/>
        </p:nvSpPr>
        <p:spPr>
          <a:xfrm>
            <a:off x="67730" y="11431"/>
            <a:ext cx="9144000" cy="5143500"/>
          </a:xfrm>
          <a:prstGeom prst="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endParaRPr lang="en-150" sz="3200" b="1" dirty="0">
              <a:solidFill>
                <a:schemeClr val="tx1"/>
              </a:solidFill>
            </a:endParaRPr>
          </a:p>
        </p:txBody>
      </p:sp>
      <p:sp>
        <p:nvSpPr>
          <p:cNvPr id="55" name="Google Shape;870;p43">
            <a:extLst>
              <a:ext uri="{FF2B5EF4-FFF2-40B4-BE49-F238E27FC236}">
                <a16:creationId xmlns:a16="http://schemas.microsoft.com/office/drawing/2014/main" id="{3A3A8283-3656-5A28-6D7C-CBED3F16CFDC}"/>
              </a:ext>
            </a:extLst>
          </p:cNvPr>
          <p:cNvSpPr/>
          <p:nvPr/>
        </p:nvSpPr>
        <p:spPr>
          <a:xfrm rot="10800000">
            <a:off x="0" y="0"/>
            <a:ext cx="731520" cy="51435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5" name="Title 4">
            <a:extLst>
              <a:ext uri="{FF2B5EF4-FFF2-40B4-BE49-F238E27FC236}">
                <a16:creationId xmlns:a16="http://schemas.microsoft.com/office/drawing/2014/main" id="{7168CD1B-D8E5-2500-2F21-B5E1EE733B4C}"/>
              </a:ext>
            </a:extLst>
          </p:cNvPr>
          <p:cNvSpPr>
            <a:spLocks noGrp="1"/>
          </p:cNvSpPr>
          <p:nvPr>
            <p:ph type="title"/>
          </p:nvPr>
        </p:nvSpPr>
        <p:spPr>
          <a:xfrm rot="16200000">
            <a:off x="-1446803" y="1818307"/>
            <a:ext cx="3650847" cy="474816"/>
          </a:xfrm>
          <a:noFill/>
          <a:ln>
            <a:noFill/>
          </a:ln>
        </p:spPr>
        <p:style>
          <a:lnRef idx="2">
            <a:schemeClr val="accent6"/>
          </a:lnRef>
          <a:fillRef idx="1">
            <a:schemeClr val="lt1"/>
          </a:fillRef>
          <a:effectRef idx="0">
            <a:schemeClr val="accent6"/>
          </a:effectRef>
          <a:fontRef idx="minor">
            <a:schemeClr val="dk1"/>
          </a:fontRef>
        </p:style>
        <p:txBody>
          <a:bodyPr/>
          <a:lstStyle/>
          <a:p>
            <a:r>
              <a:rPr lang="fr-FR" sz="4000" b="1" dirty="0">
                <a:solidFill>
                  <a:schemeClr val="tx1"/>
                </a:solidFill>
              </a:rPr>
              <a:t>Inscription</a:t>
            </a:r>
            <a:endParaRPr lang="en-150" sz="4400" b="1" dirty="0">
              <a:solidFill>
                <a:schemeClr val="tx1"/>
              </a:solidFill>
            </a:endParaRPr>
          </a:p>
        </p:txBody>
      </p:sp>
      <p:pic>
        <p:nvPicPr>
          <p:cNvPr id="3" name="Picture 2">
            <a:extLst>
              <a:ext uri="{FF2B5EF4-FFF2-40B4-BE49-F238E27FC236}">
                <a16:creationId xmlns:a16="http://schemas.microsoft.com/office/drawing/2014/main" id="{33902DF6-F95E-E16C-C389-6205A0EBC615}"/>
              </a:ext>
            </a:extLst>
          </p:cNvPr>
          <p:cNvPicPr>
            <a:picLocks noChangeAspect="1"/>
          </p:cNvPicPr>
          <p:nvPr/>
        </p:nvPicPr>
        <p:blipFill>
          <a:blip r:embed="rId3"/>
          <a:srcRect/>
          <a:stretch/>
        </p:blipFill>
        <p:spPr>
          <a:xfrm>
            <a:off x="751847" y="11430"/>
            <a:ext cx="3840478" cy="2481158"/>
          </a:xfrm>
          <a:prstGeom prst="rect">
            <a:avLst/>
          </a:prstGeom>
        </p:spPr>
      </p:pic>
      <p:sp>
        <p:nvSpPr>
          <p:cNvPr id="8" name="Google Shape;870;p43">
            <a:extLst>
              <a:ext uri="{FF2B5EF4-FFF2-40B4-BE49-F238E27FC236}">
                <a16:creationId xmlns:a16="http://schemas.microsoft.com/office/drawing/2014/main" id="{BFA5DD40-459B-9FF2-FD9A-3AE42A0606EE}"/>
              </a:ext>
            </a:extLst>
          </p:cNvPr>
          <p:cNvSpPr/>
          <p:nvPr/>
        </p:nvSpPr>
        <p:spPr>
          <a:xfrm rot="10800000">
            <a:off x="4572000" y="11430"/>
            <a:ext cx="731520" cy="51435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9" name="Title 4">
            <a:extLst>
              <a:ext uri="{FF2B5EF4-FFF2-40B4-BE49-F238E27FC236}">
                <a16:creationId xmlns:a16="http://schemas.microsoft.com/office/drawing/2014/main" id="{256FD5E8-4FFA-89D9-9855-17AE52F4D0B1}"/>
              </a:ext>
            </a:extLst>
          </p:cNvPr>
          <p:cNvSpPr txBox="1">
            <a:spLocks/>
          </p:cNvSpPr>
          <p:nvPr/>
        </p:nvSpPr>
        <p:spPr>
          <a:xfrm rot="16200000">
            <a:off x="3122499" y="1714591"/>
            <a:ext cx="3650847" cy="474816"/>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fr-FR" sz="4000" b="1" dirty="0">
                <a:solidFill>
                  <a:schemeClr val="tx1"/>
                </a:solidFill>
              </a:rPr>
              <a:t>Connexion</a:t>
            </a:r>
            <a:endParaRPr lang="en-150" sz="4400" b="1" dirty="0">
              <a:solidFill>
                <a:schemeClr val="tx1"/>
              </a:solidFill>
            </a:endParaRPr>
          </a:p>
        </p:txBody>
      </p:sp>
      <p:pic>
        <p:nvPicPr>
          <p:cNvPr id="11" name="Picture 10">
            <a:extLst>
              <a:ext uri="{FF2B5EF4-FFF2-40B4-BE49-F238E27FC236}">
                <a16:creationId xmlns:a16="http://schemas.microsoft.com/office/drawing/2014/main" id="{CE95C007-FF54-3D50-17C5-B66863AD342D}"/>
              </a:ext>
            </a:extLst>
          </p:cNvPr>
          <p:cNvPicPr>
            <a:picLocks noChangeAspect="1"/>
          </p:cNvPicPr>
          <p:nvPr/>
        </p:nvPicPr>
        <p:blipFill>
          <a:blip r:embed="rId4"/>
          <a:srcRect/>
          <a:stretch/>
        </p:blipFill>
        <p:spPr>
          <a:xfrm>
            <a:off x="5323846" y="947419"/>
            <a:ext cx="3806613" cy="3271521"/>
          </a:xfrm>
          <a:prstGeom prst="rect">
            <a:avLst/>
          </a:prstGeom>
        </p:spPr>
      </p:pic>
      <p:pic>
        <p:nvPicPr>
          <p:cNvPr id="4" name="Picture 3">
            <a:extLst>
              <a:ext uri="{FF2B5EF4-FFF2-40B4-BE49-F238E27FC236}">
                <a16:creationId xmlns:a16="http://schemas.microsoft.com/office/drawing/2014/main" id="{CFAB08BD-1CF7-B741-A4DB-A355C5D88C22}"/>
              </a:ext>
            </a:extLst>
          </p:cNvPr>
          <p:cNvPicPr>
            <a:picLocks noChangeAspect="1"/>
          </p:cNvPicPr>
          <p:nvPr/>
        </p:nvPicPr>
        <p:blipFill>
          <a:blip r:embed="rId5"/>
          <a:stretch>
            <a:fillRect/>
          </a:stretch>
        </p:blipFill>
        <p:spPr>
          <a:xfrm>
            <a:off x="896794" y="2504019"/>
            <a:ext cx="3530258" cy="1479975"/>
          </a:xfrm>
          <a:prstGeom prst="rect">
            <a:avLst/>
          </a:prstGeom>
        </p:spPr>
      </p:pic>
      <p:pic>
        <p:nvPicPr>
          <p:cNvPr id="7" name="Picture 6">
            <a:extLst>
              <a:ext uri="{FF2B5EF4-FFF2-40B4-BE49-F238E27FC236}">
                <a16:creationId xmlns:a16="http://schemas.microsoft.com/office/drawing/2014/main" id="{2B5CCED7-3E8B-B2AE-326B-69D2D994E6DA}"/>
              </a:ext>
            </a:extLst>
          </p:cNvPr>
          <p:cNvPicPr>
            <a:picLocks noChangeAspect="1"/>
          </p:cNvPicPr>
          <p:nvPr/>
        </p:nvPicPr>
        <p:blipFill>
          <a:blip r:embed="rId6"/>
          <a:stretch>
            <a:fillRect/>
          </a:stretch>
        </p:blipFill>
        <p:spPr>
          <a:xfrm>
            <a:off x="896794" y="3777423"/>
            <a:ext cx="3503424" cy="1388939"/>
          </a:xfrm>
          <a:prstGeom prst="rect">
            <a:avLst/>
          </a:prstGeom>
        </p:spPr>
      </p:pic>
    </p:spTree>
    <p:extLst>
      <p:ext uri="{BB962C8B-B14F-4D97-AF65-F5344CB8AC3E}">
        <p14:creationId xmlns:p14="http://schemas.microsoft.com/office/powerpoint/2010/main" val="197461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6"/>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dirty="0">
                <a:latin typeface="Berlin Sans FB" panose="020E0602020502020306" pitchFamily="34" charset="0"/>
              </a:rPr>
              <a:t>Sommaire</a:t>
            </a:r>
            <a:endParaRPr sz="3800" dirty="0">
              <a:latin typeface="Berlin Sans FB" panose="020E0602020502020306" pitchFamily="34" charset="0"/>
            </a:endParaRPr>
          </a:p>
        </p:txBody>
      </p:sp>
      <p:sp>
        <p:nvSpPr>
          <p:cNvPr id="683" name="Google Shape;683;p36"/>
          <p:cNvSpPr txBox="1">
            <a:spLocks noGrp="1"/>
          </p:cNvSpPr>
          <p:nvPr>
            <p:ph type="subTitle" idx="1"/>
          </p:nvPr>
        </p:nvSpPr>
        <p:spPr>
          <a:xfrm>
            <a:off x="726300" y="1280750"/>
            <a:ext cx="7691400" cy="33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latin typeface="Assistant Medium"/>
                <a:ea typeface="Assistant Medium"/>
                <a:cs typeface="Assistant Medium"/>
                <a:sym typeface="Assistant Medium"/>
              </a:rPr>
              <a:t>,</a:t>
            </a:r>
            <a:endParaRPr dirty="0">
              <a:latin typeface="Assistant Medium"/>
              <a:ea typeface="Assistant Medium"/>
              <a:cs typeface="Assistant Medium"/>
              <a:sym typeface="Assistant Medium"/>
            </a:endParaRPr>
          </a:p>
        </p:txBody>
      </p:sp>
      <p:grpSp>
        <p:nvGrpSpPr>
          <p:cNvPr id="4" name="组合 1">
            <a:extLst>
              <a:ext uri="{FF2B5EF4-FFF2-40B4-BE49-F238E27FC236}">
                <a16:creationId xmlns:a16="http://schemas.microsoft.com/office/drawing/2014/main" id="{35197579-40C1-C939-2E79-DD757A0EDFB8}"/>
              </a:ext>
            </a:extLst>
          </p:cNvPr>
          <p:cNvGrpSpPr/>
          <p:nvPr/>
        </p:nvGrpSpPr>
        <p:grpSpPr>
          <a:xfrm>
            <a:off x="4507423" y="1470366"/>
            <a:ext cx="3602192" cy="284762"/>
            <a:chOff x="5044502" y="1491631"/>
            <a:chExt cx="3602192" cy="284762"/>
          </a:xfrm>
        </p:grpSpPr>
        <p:sp>
          <p:nvSpPr>
            <p:cNvPr id="5" name="KSO_Shape">
              <a:extLst>
                <a:ext uri="{FF2B5EF4-FFF2-40B4-BE49-F238E27FC236}">
                  <a16:creationId xmlns:a16="http://schemas.microsoft.com/office/drawing/2014/main" id="{09F5C28E-3BAF-F612-6F8A-3364FC0219AB}"/>
                </a:ext>
              </a:extLst>
            </p:cNvPr>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cxnSp>
          <p:nvCxnSpPr>
            <p:cNvPr id="7" name="直接连接符 18">
              <a:extLst>
                <a:ext uri="{FF2B5EF4-FFF2-40B4-BE49-F238E27FC236}">
                  <a16:creationId xmlns:a16="http://schemas.microsoft.com/office/drawing/2014/main" id="{65C1FACA-A46C-31E9-34B5-6C3AAAC88144}"/>
                </a:ext>
              </a:extLst>
            </p:cNvPr>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8" name="TextBox 88">
              <a:extLst>
                <a:ext uri="{FF2B5EF4-FFF2-40B4-BE49-F238E27FC236}">
                  <a16:creationId xmlns:a16="http://schemas.microsoft.com/office/drawing/2014/main" id="{2D16E283-AD50-214E-7115-554050F3652E}"/>
                </a:ext>
              </a:extLst>
            </p:cNvPr>
            <p:cNvSpPr txBox="1"/>
            <p:nvPr/>
          </p:nvSpPr>
          <p:spPr>
            <a:xfrm>
              <a:off x="5069364" y="1491631"/>
              <a:ext cx="341760"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rPr>
                <a:t>02</a:t>
              </a:r>
              <a:endParaRPr lang="zh-CN" altLang="en-US"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grpSp>
      <p:grpSp>
        <p:nvGrpSpPr>
          <p:cNvPr id="9" name="组合 1">
            <a:extLst>
              <a:ext uri="{FF2B5EF4-FFF2-40B4-BE49-F238E27FC236}">
                <a16:creationId xmlns:a16="http://schemas.microsoft.com/office/drawing/2014/main" id="{0CFBC3FF-538C-5E81-5CCA-22E260BE8F44}"/>
              </a:ext>
            </a:extLst>
          </p:cNvPr>
          <p:cNvGrpSpPr/>
          <p:nvPr/>
        </p:nvGrpSpPr>
        <p:grpSpPr>
          <a:xfrm>
            <a:off x="4528899" y="2000146"/>
            <a:ext cx="3602192" cy="329504"/>
            <a:chOff x="5044502" y="1491631"/>
            <a:chExt cx="3602192" cy="284762"/>
          </a:xfrm>
        </p:grpSpPr>
        <p:sp>
          <p:nvSpPr>
            <p:cNvPr id="10" name="KSO_Shape">
              <a:extLst>
                <a:ext uri="{FF2B5EF4-FFF2-40B4-BE49-F238E27FC236}">
                  <a16:creationId xmlns:a16="http://schemas.microsoft.com/office/drawing/2014/main" id="{FF90BF86-A461-C88A-E206-FA832CCEA4E2}"/>
                </a:ext>
              </a:extLst>
            </p:cNvPr>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cxnSp>
          <p:nvCxnSpPr>
            <p:cNvPr id="12" name="直接连接符 18">
              <a:extLst>
                <a:ext uri="{FF2B5EF4-FFF2-40B4-BE49-F238E27FC236}">
                  <a16:creationId xmlns:a16="http://schemas.microsoft.com/office/drawing/2014/main" id="{5E990F26-FE5B-9CAE-3C06-03FB2E3FBFE0}"/>
                </a:ext>
              </a:extLst>
            </p:cNvPr>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13" name="TextBox 88">
              <a:extLst>
                <a:ext uri="{FF2B5EF4-FFF2-40B4-BE49-F238E27FC236}">
                  <a16:creationId xmlns:a16="http://schemas.microsoft.com/office/drawing/2014/main" id="{75ACD887-D11C-1920-83CE-CEF351EB8F9E}"/>
                </a:ext>
              </a:extLst>
            </p:cNvPr>
            <p:cNvSpPr txBox="1"/>
            <p:nvPr/>
          </p:nvSpPr>
          <p:spPr>
            <a:xfrm>
              <a:off x="5069364" y="1491631"/>
              <a:ext cx="341760" cy="239387"/>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rPr>
                <a:t>04</a:t>
              </a:r>
              <a:endParaRPr lang="zh-CN" altLang="en-US"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grpSp>
      <p:grpSp>
        <p:nvGrpSpPr>
          <p:cNvPr id="14" name="组合 1">
            <a:extLst>
              <a:ext uri="{FF2B5EF4-FFF2-40B4-BE49-F238E27FC236}">
                <a16:creationId xmlns:a16="http://schemas.microsoft.com/office/drawing/2014/main" id="{743E4888-2E14-4864-AE09-B24AA95127D3}"/>
              </a:ext>
            </a:extLst>
          </p:cNvPr>
          <p:cNvGrpSpPr/>
          <p:nvPr/>
        </p:nvGrpSpPr>
        <p:grpSpPr>
          <a:xfrm>
            <a:off x="4504413" y="2560439"/>
            <a:ext cx="3602192" cy="312801"/>
            <a:chOff x="5044502" y="1491631"/>
            <a:chExt cx="3602192" cy="312801"/>
          </a:xfrm>
        </p:grpSpPr>
        <p:sp>
          <p:nvSpPr>
            <p:cNvPr id="15" name="KSO_Shape">
              <a:extLst>
                <a:ext uri="{FF2B5EF4-FFF2-40B4-BE49-F238E27FC236}">
                  <a16:creationId xmlns:a16="http://schemas.microsoft.com/office/drawing/2014/main" id="{A228D90A-1039-B141-0D0C-2F45438EC3AE}"/>
                </a:ext>
              </a:extLst>
            </p:cNvPr>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sp>
          <p:nvSpPr>
            <p:cNvPr id="16" name="TextBox 88">
              <a:extLst>
                <a:ext uri="{FF2B5EF4-FFF2-40B4-BE49-F238E27FC236}">
                  <a16:creationId xmlns:a16="http://schemas.microsoft.com/office/drawing/2014/main" id="{A1490C43-C980-2A1A-8CA0-BE755B17D3DF}"/>
                </a:ext>
              </a:extLst>
            </p:cNvPr>
            <p:cNvSpPr txBox="1"/>
            <p:nvPr/>
          </p:nvSpPr>
          <p:spPr>
            <a:xfrm>
              <a:off x="5665311" y="1497727"/>
              <a:ext cx="2403527" cy="306705"/>
            </a:xfrm>
            <a:prstGeom prst="rect">
              <a:avLst/>
            </a:prstGeom>
            <a:noFill/>
          </p:spPr>
          <p:txBody>
            <a:bodyPr wrap="square" rtlCol="0">
              <a:spAutoFit/>
            </a:bodyPr>
            <a:lstStyle/>
            <a:p>
              <a:pPr algn="dist" fontAlgn="base">
                <a:spcBef>
                  <a:spcPct val="0"/>
                </a:spcBef>
                <a:spcAft>
                  <a:spcPct val="0"/>
                </a:spcAft>
                <a:buFont typeface="Arial" panose="020B0604020202090204" pitchFamily="34" charset="0"/>
                <a:buNone/>
              </a:pPr>
              <a:endParaRPr lang="zh-CN" altLang="en-US" sz="1400" b="1" dirty="0">
                <a:solidFill>
                  <a:schemeClr val="tx1">
                    <a:lumMod val="65000"/>
                    <a:lumOff val="35000"/>
                  </a:schemeClr>
                </a:solidFill>
                <a:latin typeface="Yeseva One" panose="00000500000000000000" charset="0"/>
                <a:ea typeface="Yeseva One" panose="00000500000000000000" charset="0"/>
                <a:cs typeface="Yeseva One" panose="00000500000000000000" charset="0"/>
                <a:sym typeface="Arial" panose="020B0604020202090204"/>
              </a:endParaRPr>
            </a:p>
          </p:txBody>
        </p:sp>
        <p:cxnSp>
          <p:nvCxnSpPr>
            <p:cNvPr id="17" name="直接连接符 18">
              <a:extLst>
                <a:ext uri="{FF2B5EF4-FFF2-40B4-BE49-F238E27FC236}">
                  <a16:creationId xmlns:a16="http://schemas.microsoft.com/office/drawing/2014/main" id="{BC3BCF3B-A3E6-46C8-9809-1D29DC113AB4}"/>
                </a:ext>
              </a:extLst>
            </p:cNvPr>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18" name="TextBox 88">
              <a:extLst>
                <a:ext uri="{FF2B5EF4-FFF2-40B4-BE49-F238E27FC236}">
                  <a16:creationId xmlns:a16="http://schemas.microsoft.com/office/drawing/2014/main" id="{294BD198-4386-6407-62AA-E1E261B0D6AD}"/>
                </a:ext>
              </a:extLst>
            </p:cNvPr>
            <p:cNvSpPr txBox="1"/>
            <p:nvPr/>
          </p:nvSpPr>
          <p:spPr>
            <a:xfrm>
              <a:off x="5069364" y="1491631"/>
              <a:ext cx="341760"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rPr>
                <a:t>06</a:t>
              </a:r>
              <a:endParaRPr lang="zh-CN" altLang="en-US"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grpSp>
      <p:grpSp>
        <p:nvGrpSpPr>
          <p:cNvPr id="19" name="组合 1">
            <a:extLst>
              <a:ext uri="{FF2B5EF4-FFF2-40B4-BE49-F238E27FC236}">
                <a16:creationId xmlns:a16="http://schemas.microsoft.com/office/drawing/2014/main" id="{99872E23-7808-848C-33C0-3B5EB787F92B}"/>
              </a:ext>
            </a:extLst>
          </p:cNvPr>
          <p:cNvGrpSpPr/>
          <p:nvPr/>
        </p:nvGrpSpPr>
        <p:grpSpPr>
          <a:xfrm>
            <a:off x="4507423" y="3097240"/>
            <a:ext cx="3602192" cy="313873"/>
            <a:chOff x="5044502" y="1491631"/>
            <a:chExt cx="3602192" cy="313873"/>
          </a:xfrm>
        </p:grpSpPr>
        <p:sp>
          <p:nvSpPr>
            <p:cNvPr id="20" name="KSO_Shape">
              <a:extLst>
                <a:ext uri="{FF2B5EF4-FFF2-40B4-BE49-F238E27FC236}">
                  <a16:creationId xmlns:a16="http://schemas.microsoft.com/office/drawing/2014/main" id="{B5456CA0-BB6E-B74B-7F7B-FE4BEF41BEDF}"/>
                </a:ext>
              </a:extLst>
            </p:cNvPr>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sp>
          <p:nvSpPr>
            <p:cNvPr id="21" name="TextBox 88">
              <a:extLst>
                <a:ext uri="{FF2B5EF4-FFF2-40B4-BE49-F238E27FC236}">
                  <a16:creationId xmlns:a16="http://schemas.microsoft.com/office/drawing/2014/main" id="{E37119FB-F37A-5908-0CF6-5EDB836168DA}"/>
                </a:ext>
              </a:extLst>
            </p:cNvPr>
            <p:cNvSpPr txBox="1"/>
            <p:nvPr/>
          </p:nvSpPr>
          <p:spPr>
            <a:xfrm>
              <a:off x="5665311" y="1497727"/>
              <a:ext cx="2839098" cy="307777"/>
            </a:xfrm>
            <a:prstGeom prst="rect">
              <a:avLst/>
            </a:prstGeom>
            <a:noFill/>
          </p:spPr>
          <p:txBody>
            <a:bodyPr wrap="square" rtlCol="0">
              <a:spAutoFit/>
            </a:bodyPr>
            <a:lstStyle/>
            <a:p>
              <a:pPr algn="dist" fontAlgn="base">
                <a:spcBef>
                  <a:spcPct val="0"/>
                </a:spcBef>
                <a:spcAft>
                  <a:spcPct val="0"/>
                </a:spcAft>
                <a:buFont typeface="Arial" panose="020B0604020202090204" pitchFamily="34" charset="0"/>
                <a:buNone/>
              </a:pPr>
              <a:endParaRPr lang="zh-CN" altLang="en-US" sz="1400" b="1" dirty="0">
                <a:solidFill>
                  <a:schemeClr val="tx1">
                    <a:lumMod val="65000"/>
                    <a:lumOff val="35000"/>
                  </a:schemeClr>
                </a:solidFill>
                <a:latin typeface="Yeseva One" panose="00000500000000000000" charset="0"/>
                <a:ea typeface="Yeseva One" panose="00000500000000000000" charset="0"/>
                <a:cs typeface="Yeseva One" panose="00000500000000000000" charset="0"/>
                <a:sym typeface="Arial" panose="020B0604020202090204"/>
              </a:endParaRPr>
            </a:p>
          </p:txBody>
        </p:sp>
        <p:cxnSp>
          <p:nvCxnSpPr>
            <p:cNvPr id="22" name="直接连接符 18">
              <a:extLst>
                <a:ext uri="{FF2B5EF4-FFF2-40B4-BE49-F238E27FC236}">
                  <a16:creationId xmlns:a16="http://schemas.microsoft.com/office/drawing/2014/main" id="{4DCBF5C5-6B7F-6B48-3FBF-49A113517236}"/>
                </a:ext>
              </a:extLst>
            </p:cNvPr>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23" name="TextBox 88">
              <a:extLst>
                <a:ext uri="{FF2B5EF4-FFF2-40B4-BE49-F238E27FC236}">
                  <a16:creationId xmlns:a16="http://schemas.microsoft.com/office/drawing/2014/main" id="{40B875A0-FFF4-4F4B-DC0C-BB9E567C142A}"/>
                </a:ext>
              </a:extLst>
            </p:cNvPr>
            <p:cNvSpPr txBox="1"/>
            <p:nvPr/>
          </p:nvSpPr>
          <p:spPr>
            <a:xfrm>
              <a:off x="5069364" y="1491631"/>
              <a:ext cx="341760"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rPr>
                <a:t>08</a:t>
              </a:r>
              <a:endParaRPr lang="zh-CN" altLang="en-US"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grpSp>
      <p:grpSp>
        <p:nvGrpSpPr>
          <p:cNvPr id="34" name="组合 1">
            <a:extLst>
              <a:ext uri="{FF2B5EF4-FFF2-40B4-BE49-F238E27FC236}">
                <a16:creationId xmlns:a16="http://schemas.microsoft.com/office/drawing/2014/main" id="{B2F91CA5-3422-E6B9-86B6-63AE99F3785D}"/>
              </a:ext>
            </a:extLst>
          </p:cNvPr>
          <p:cNvGrpSpPr/>
          <p:nvPr/>
        </p:nvGrpSpPr>
        <p:grpSpPr>
          <a:xfrm>
            <a:off x="4504413" y="3640036"/>
            <a:ext cx="3626678" cy="313873"/>
            <a:chOff x="5044502" y="1491631"/>
            <a:chExt cx="3626678" cy="313873"/>
          </a:xfrm>
        </p:grpSpPr>
        <p:sp>
          <p:nvSpPr>
            <p:cNvPr id="35" name="KSO_Shape">
              <a:extLst>
                <a:ext uri="{FF2B5EF4-FFF2-40B4-BE49-F238E27FC236}">
                  <a16:creationId xmlns:a16="http://schemas.microsoft.com/office/drawing/2014/main" id="{A0126299-4F80-4FCF-BBF1-C0AF9055C171}"/>
                </a:ext>
              </a:extLst>
            </p:cNvPr>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sp>
          <p:nvSpPr>
            <p:cNvPr id="36" name="TextBox 88">
              <a:extLst>
                <a:ext uri="{FF2B5EF4-FFF2-40B4-BE49-F238E27FC236}">
                  <a16:creationId xmlns:a16="http://schemas.microsoft.com/office/drawing/2014/main" id="{550F9A32-B4E6-CE6C-5B37-9B4703306C65}"/>
                </a:ext>
              </a:extLst>
            </p:cNvPr>
            <p:cNvSpPr txBox="1"/>
            <p:nvPr/>
          </p:nvSpPr>
          <p:spPr>
            <a:xfrm>
              <a:off x="5665311" y="1497727"/>
              <a:ext cx="3005869" cy="307777"/>
            </a:xfrm>
            <a:prstGeom prst="rect">
              <a:avLst/>
            </a:prstGeom>
            <a:noFill/>
          </p:spPr>
          <p:txBody>
            <a:bodyPr wrap="square" rtlCol="0">
              <a:spAutoFit/>
            </a:bodyPr>
            <a:lstStyle/>
            <a:p>
              <a:pPr algn="dist" fontAlgn="base">
                <a:spcBef>
                  <a:spcPct val="0"/>
                </a:spcBef>
                <a:spcAft>
                  <a:spcPct val="0"/>
                </a:spcAft>
                <a:buFont typeface="Arial" panose="020B0604020202090204" pitchFamily="34" charset="0"/>
                <a:buNone/>
              </a:pPr>
              <a:endParaRPr lang="zh-CN" altLang="en-US" sz="1400" b="1" dirty="0">
                <a:solidFill>
                  <a:schemeClr val="tx1">
                    <a:lumMod val="65000"/>
                    <a:lumOff val="35000"/>
                  </a:schemeClr>
                </a:solidFill>
                <a:latin typeface="Yeseva One" panose="00000500000000000000" charset="0"/>
                <a:ea typeface="Yeseva One" panose="00000500000000000000" charset="0"/>
                <a:cs typeface="Yeseva One" panose="00000500000000000000" charset="0"/>
                <a:sym typeface="Arial" panose="020B0604020202090204"/>
              </a:endParaRPr>
            </a:p>
          </p:txBody>
        </p:sp>
        <p:cxnSp>
          <p:nvCxnSpPr>
            <p:cNvPr id="37" name="直接连接符 18">
              <a:extLst>
                <a:ext uri="{FF2B5EF4-FFF2-40B4-BE49-F238E27FC236}">
                  <a16:creationId xmlns:a16="http://schemas.microsoft.com/office/drawing/2014/main" id="{03759D9D-16FF-0F1C-4BE0-27A6CAE52D9D}"/>
                </a:ext>
              </a:extLst>
            </p:cNvPr>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38" name="TextBox 88">
              <a:extLst>
                <a:ext uri="{FF2B5EF4-FFF2-40B4-BE49-F238E27FC236}">
                  <a16:creationId xmlns:a16="http://schemas.microsoft.com/office/drawing/2014/main" id="{B8F103DB-22D5-9F69-B64E-8850B3C26E3C}"/>
                </a:ext>
              </a:extLst>
            </p:cNvPr>
            <p:cNvSpPr txBox="1"/>
            <p:nvPr/>
          </p:nvSpPr>
          <p:spPr>
            <a:xfrm>
              <a:off x="5069364" y="1491631"/>
              <a:ext cx="341760"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solidFill>
                    <a:srgbClr val="FFFFFF"/>
                  </a:solidFill>
                  <a:latin typeface="Yeseva One" panose="00000500000000000000" charset="0"/>
                  <a:ea typeface="Yeseva One" panose="00000500000000000000" charset="0"/>
                  <a:cs typeface="Yeseva One" panose="00000500000000000000" charset="0"/>
                </a:rPr>
                <a:t>10</a:t>
              </a:r>
              <a:endParaRPr lang="zh-CN" altLang="en-US"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grpSp>
      <p:grpSp>
        <p:nvGrpSpPr>
          <p:cNvPr id="74" name="组合 1">
            <a:extLst>
              <a:ext uri="{FF2B5EF4-FFF2-40B4-BE49-F238E27FC236}">
                <a16:creationId xmlns:a16="http://schemas.microsoft.com/office/drawing/2014/main" id="{EE29942F-2A2C-EAAF-B459-56B59A78AF58}"/>
              </a:ext>
            </a:extLst>
          </p:cNvPr>
          <p:cNvGrpSpPr/>
          <p:nvPr/>
        </p:nvGrpSpPr>
        <p:grpSpPr>
          <a:xfrm>
            <a:off x="797717" y="1444729"/>
            <a:ext cx="3602192" cy="284762"/>
            <a:chOff x="5044502" y="1491631"/>
            <a:chExt cx="3602192" cy="284762"/>
          </a:xfrm>
        </p:grpSpPr>
        <p:sp>
          <p:nvSpPr>
            <p:cNvPr id="75" name="KSO_Shape">
              <a:extLst>
                <a:ext uri="{FF2B5EF4-FFF2-40B4-BE49-F238E27FC236}">
                  <a16:creationId xmlns:a16="http://schemas.microsoft.com/office/drawing/2014/main" id="{4EAB348E-EA0D-F6A8-5397-36770C574485}"/>
                </a:ext>
              </a:extLst>
            </p:cNvPr>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cxnSp>
          <p:nvCxnSpPr>
            <p:cNvPr id="77" name="直接连接符 18">
              <a:extLst>
                <a:ext uri="{FF2B5EF4-FFF2-40B4-BE49-F238E27FC236}">
                  <a16:creationId xmlns:a16="http://schemas.microsoft.com/office/drawing/2014/main" id="{9E85A405-BA27-F32F-6198-B1372591F84B}"/>
                </a:ext>
              </a:extLst>
            </p:cNvPr>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78" name="TextBox 88">
              <a:extLst>
                <a:ext uri="{FF2B5EF4-FFF2-40B4-BE49-F238E27FC236}">
                  <a16:creationId xmlns:a16="http://schemas.microsoft.com/office/drawing/2014/main" id="{4BD779C9-F1A4-DB36-51EF-0D45EBD28D80}"/>
                </a:ext>
              </a:extLst>
            </p:cNvPr>
            <p:cNvSpPr txBox="1"/>
            <p:nvPr/>
          </p:nvSpPr>
          <p:spPr>
            <a:xfrm>
              <a:off x="5062952" y="1491631"/>
              <a:ext cx="354584"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rPr>
                <a:t>01</a:t>
              </a:r>
              <a:endParaRPr lang="zh-CN" altLang="en-US"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grpSp>
      <p:grpSp>
        <p:nvGrpSpPr>
          <p:cNvPr id="79" name="组合 1">
            <a:extLst>
              <a:ext uri="{FF2B5EF4-FFF2-40B4-BE49-F238E27FC236}">
                <a16:creationId xmlns:a16="http://schemas.microsoft.com/office/drawing/2014/main" id="{C968CFAB-F55D-C633-3F53-3300308A7EC0}"/>
              </a:ext>
            </a:extLst>
          </p:cNvPr>
          <p:cNvGrpSpPr/>
          <p:nvPr/>
        </p:nvGrpSpPr>
        <p:grpSpPr>
          <a:xfrm>
            <a:off x="822203" y="1972107"/>
            <a:ext cx="3602192" cy="329504"/>
            <a:chOff x="5044502" y="1491631"/>
            <a:chExt cx="3602192" cy="284762"/>
          </a:xfrm>
        </p:grpSpPr>
        <p:sp>
          <p:nvSpPr>
            <p:cNvPr id="80" name="KSO_Shape">
              <a:extLst>
                <a:ext uri="{FF2B5EF4-FFF2-40B4-BE49-F238E27FC236}">
                  <a16:creationId xmlns:a16="http://schemas.microsoft.com/office/drawing/2014/main" id="{D98DA22C-4D11-DCDF-3EBC-40C421F4068D}"/>
                </a:ext>
              </a:extLst>
            </p:cNvPr>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cxnSp>
          <p:nvCxnSpPr>
            <p:cNvPr id="82" name="直接连接符 18">
              <a:extLst>
                <a:ext uri="{FF2B5EF4-FFF2-40B4-BE49-F238E27FC236}">
                  <a16:creationId xmlns:a16="http://schemas.microsoft.com/office/drawing/2014/main" id="{42857A18-C597-DDC5-28E7-18D5B4767430}"/>
                </a:ext>
              </a:extLst>
            </p:cNvPr>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83" name="TextBox 88">
              <a:extLst>
                <a:ext uri="{FF2B5EF4-FFF2-40B4-BE49-F238E27FC236}">
                  <a16:creationId xmlns:a16="http://schemas.microsoft.com/office/drawing/2014/main" id="{E2372373-AFD7-E496-50C2-AA477FBCD722}"/>
                </a:ext>
              </a:extLst>
            </p:cNvPr>
            <p:cNvSpPr txBox="1"/>
            <p:nvPr/>
          </p:nvSpPr>
          <p:spPr>
            <a:xfrm>
              <a:off x="5069364" y="1491631"/>
              <a:ext cx="341760" cy="239387"/>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rPr>
                <a:t>03</a:t>
              </a:r>
              <a:endParaRPr lang="zh-CN" altLang="en-US"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grpSp>
      <p:grpSp>
        <p:nvGrpSpPr>
          <p:cNvPr id="84" name="组合 1">
            <a:extLst>
              <a:ext uri="{FF2B5EF4-FFF2-40B4-BE49-F238E27FC236}">
                <a16:creationId xmlns:a16="http://schemas.microsoft.com/office/drawing/2014/main" id="{4633495D-CCEF-DA6C-794F-A956196E688D}"/>
              </a:ext>
            </a:extLst>
          </p:cNvPr>
          <p:cNvGrpSpPr/>
          <p:nvPr/>
        </p:nvGrpSpPr>
        <p:grpSpPr>
          <a:xfrm>
            <a:off x="800727" y="2532143"/>
            <a:ext cx="3602192" cy="284762"/>
            <a:chOff x="5044502" y="1491631"/>
            <a:chExt cx="3602192" cy="284762"/>
          </a:xfrm>
        </p:grpSpPr>
        <p:sp>
          <p:nvSpPr>
            <p:cNvPr id="85" name="KSO_Shape">
              <a:extLst>
                <a:ext uri="{FF2B5EF4-FFF2-40B4-BE49-F238E27FC236}">
                  <a16:creationId xmlns:a16="http://schemas.microsoft.com/office/drawing/2014/main" id="{3BBD10A4-3A85-F419-8512-8F47DEC1F0A5}"/>
                </a:ext>
              </a:extLst>
            </p:cNvPr>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cxnSp>
          <p:nvCxnSpPr>
            <p:cNvPr id="87" name="直接连接符 18">
              <a:extLst>
                <a:ext uri="{FF2B5EF4-FFF2-40B4-BE49-F238E27FC236}">
                  <a16:creationId xmlns:a16="http://schemas.microsoft.com/office/drawing/2014/main" id="{63A09BAB-F820-D953-F5C2-B58FCDD765BB}"/>
                </a:ext>
              </a:extLst>
            </p:cNvPr>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88" name="TextBox 88">
              <a:extLst>
                <a:ext uri="{FF2B5EF4-FFF2-40B4-BE49-F238E27FC236}">
                  <a16:creationId xmlns:a16="http://schemas.microsoft.com/office/drawing/2014/main" id="{59B631F2-5840-48D6-6BDF-E0D31CDFA9D5}"/>
                </a:ext>
              </a:extLst>
            </p:cNvPr>
            <p:cNvSpPr txBox="1"/>
            <p:nvPr/>
          </p:nvSpPr>
          <p:spPr>
            <a:xfrm>
              <a:off x="5069364" y="1491631"/>
              <a:ext cx="341760"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rPr>
                <a:t>05</a:t>
              </a:r>
              <a:endParaRPr lang="zh-CN" altLang="en-US"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grpSp>
      <p:grpSp>
        <p:nvGrpSpPr>
          <p:cNvPr id="89" name="组合 1">
            <a:extLst>
              <a:ext uri="{FF2B5EF4-FFF2-40B4-BE49-F238E27FC236}">
                <a16:creationId xmlns:a16="http://schemas.microsoft.com/office/drawing/2014/main" id="{FD118F5A-C4CE-575F-CBEF-4396E2FDF2AC}"/>
              </a:ext>
            </a:extLst>
          </p:cNvPr>
          <p:cNvGrpSpPr/>
          <p:nvPr/>
        </p:nvGrpSpPr>
        <p:grpSpPr>
          <a:xfrm>
            <a:off x="800727" y="3069201"/>
            <a:ext cx="3602192" cy="284762"/>
            <a:chOff x="5044502" y="1491631"/>
            <a:chExt cx="3602192" cy="284762"/>
          </a:xfrm>
        </p:grpSpPr>
        <p:sp>
          <p:nvSpPr>
            <p:cNvPr id="90" name="KSO_Shape">
              <a:extLst>
                <a:ext uri="{FF2B5EF4-FFF2-40B4-BE49-F238E27FC236}">
                  <a16:creationId xmlns:a16="http://schemas.microsoft.com/office/drawing/2014/main" id="{5A4D2387-B295-EA7D-7B69-9D1A9DC6C7EF}"/>
                </a:ext>
              </a:extLst>
            </p:cNvPr>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cxnSp>
          <p:nvCxnSpPr>
            <p:cNvPr id="92" name="直接连接符 18">
              <a:extLst>
                <a:ext uri="{FF2B5EF4-FFF2-40B4-BE49-F238E27FC236}">
                  <a16:creationId xmlns:a16="http://schemas.microsoft.com/office/drawing/2014/main" id="{E3064620-4AFC-2BAF-42C0-BC6DCB010BA6}"/>
                </a:ext>
              </a:extLst>
            </p:cNvPr>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93" name="TextBox 88">
              <a:extLst>
                <a:ext uri="{FF2B5EF4-FFF2-40B4-BE49-F238E27FC236}">
                  <a16:creationId xmlns:a16="http://schemas.microsoft.com/office/drawing/2014/main" id="{591360E0-4A5F-FE0A-1882-F483BD45409A}"/>
                </a:ext>
              </a:extLst>
            </p:cNvPr>
            <p:cNvSpPr txBox="1"/>
            <p:nvPr/>
          </p:nvSpPr>
          <p:spPr>
            <a:xfrm>
              <a:off x="5069364" y="1491631"/>
              <a:ext cx="341760"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rPr>
                <a:t>07</a:t>
              </a:r>
              <a:endParaRPr lang="zh-CN" altLang="en-US"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grpSp>
      <p:grpSp>
        <p:nvGrpSpPr>
          <p:cNvPr id="94" name="组合 1">
            <a:extLst>
              <a:ext uri="{FF2B5EF4-FFF2-40B4-BE49-F238E27FC236}">
                <a16:creationId xmlns:a16="http://schemas.microsoft.com/office/drawing/2014/main" id="{FE33B608-1410-F0B7-89A0-A398EFA30B91}"/>
              </a:ext>
            </a:extLst>
          </p:cNvPr>
          <p:cNvGrpSpPr/>
          <p:nvPr/>
        </p:nvGrpSpPr>
        <p:grpSpPr>
          <a:xfrm>
            <a:off x="797717" y="3611997"/>
            <a:ext cx="3602192" cy="284762"/>
            <a:chOff x="5044502" y="1491631"/>
            <a:chExt cx="3602192" cy="284762"/>
          </a:xfrm>
        </p:grpSpPr>
        <p:sp>
          <p:nvSpPr>
            <p:cNvPr id="95" name="KSO_Shape">
              <a:extLst>
                <a:ext uri="{FF2B5EF4-FFF2-40B4-BE49-F238E27FC236}">
                  <a16:creationId xmlns:a16="http://schemas.microsoft.com/office/drawing/2014/main" id="{1766ABF6-3657-C583-8495-FBF0E984D395}"/>
                </a:ext>
              </a:extLst>
            </p:cNvPr>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cxnSp>
          <p:nvCxnSpPr>
            <p:cNvPr id="97" name="直接连接符 18">
              <a:extLst>
                <a:ext uri="{FF2B5EF4-FFF2-40B4-BE49-F238E27FC236}">
                  <a16:creationId xmlns:a16="http://schemas.microsoft.com/office/drawing/2014/main" id="{A5A42B74-2228-E93C-7889-8B551CA08304}"/>
                </a:ext>
              </a:extLst>
            </p:cNvPr>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98" name="TextBox 88">
              <a:extLst>
                <a:ext uri="{FF2B5EF4-FFF2-40B4-BE49-F238E27FC236}">
                  <a16:creationId xmlns:a16="http://schemas.microsoft.com/office/drawing/2014/main" id="{54D7BC66-A181-8451-0655-7F3A4E4D3E05}"/>
                </a:ext>
              </a:extLst>
            </p:cNvPr>
            <p:cNvSpPr txBox="1"/>
            <p:nvPr/>
          </p:nvSpPr>
          <p:spPr>
            <a:xfrm>
              <a:off x="5069364" y="1491631"/>
              <a:ext cx="341760"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rPr>
                <a:t>09</a:t>
              </a:r>
              <a:endParaRPr lang="zh-CN" altLang="en-US" sz="1200" b="1" dirty="0">
                <a:solidFill>
                  <a:srgbClr val="FFFFFF"/>
                </a:solidFill>
                <a:latin typeface="Yeseva One" panose="00000500000000000000" charset="0"/>
                <a:ea typeface="Yeseva One" panose="00000500000000000000" charset="0"/>
                <a:cs typeface="Yeseva One" panose="00000500000000000000" charset="0"/>
                <a:sym typeface="Arial" panose="020B0604020202090204"/>
              </a:endParaRPr>
            </a:p>
          </p:txBody>
        </p:sp>
      </p:grpSp>
      <p:sp>
        <p:nvSpPr>
          <p:cNvPr id="2" name="ZoneTexte 1">
            <a:extLst>
              <a:ext uri="{FF2B5EF4-FFF2-40B4-BE49-F238E27FC236}">
                <a16:creationId xmlns:a16="http://schemas.microsoft.com/office/drawing/2014/main" id="{ADAACFF7-1147-F530-13F1-588499FC8252}"/>
              </a:ext>
            </a:extLst>
          </p:cNvPr>
          <p:cNvSpPr txBox="1"/>
          <p:nvPr/>
        </p:nvSpPr>
        <p:spPr>
          <a:xfrm flipH="1">
            <a:off x="1434560" y="1421715"/>
            <a:ext cx="2403151" cy="307777"/>
          </a:xfrm>
          <a:prstGeom prst="rect">
            <a:avLst/>
          </a:prstGeom>
          <a:noFill/>
        </p:spPr>
        <p:txBody>
          <a:bodyPr wrap="square" rtlCol="0">
            <a:spAutoFit/>
          </a:bodyPr>
          <a:lstStyle/>
          <a:p>
            <a:r>
              <a:rPr lang="fr-MA" b="1" i="0" dirty="0">
                <a:solidFill>
                  <a:schemeClr val="tx1">
                    <a:lumMod val="65000"/>
                    <a:lumOff val="35000"/>
                  </a:schemeClr>
                </a:solidFill>
                <a:effectLst/>
                <a:latin typeface="Yeseva One" panose="00000500000000000000"/>
              </a:rPr>
              <a:t>Remerciement</a:t>
            </a:r>
            <a:endParaRPr lang="fr-MA" b="1" dirty="0">
              <a:solidFill>
                <a:schemeClr val="tx1">
                  <a:lumMod val="65000"/>
                  <a:lumOff val="35000"/>
                </a:schemeClr>
              </a:solidFill>
              <a:latin typeface="Yeseva One" panose="00000500000000000000"/>
            </a:endParaRPr>
          </a:p>
        </p:txBody>
      </p:sp>
      <p:sp>
        <p:nvSpPr>
          <p:cNvPr id="105" name="ZoneTexte 104">
            <a:extLst>
              <a:ext uri="{FF2B5EF4-FFF2-40B4-BE49-F238E27FC236}">
                <a16:creationId xmlns:a16="http://schemas.microsoft.com/office/drawing/2014/main" id="{D4353455-4B8A-1259-0DEC-4E8B562DA0C2}"/>
              </a:ext>
            </a:extLst>
          </p:cNvPr>
          <p:cNvSpPr txBox="1"/>
          <p:nvPr/>
        </p:nvSpPr>
        <p:spPr>
          <a:xfrm flipH="1">
            <a:off x="5242986" y="1438167"/>
            <a:ext cx="2715876" cy="307777"/>
          </a:xfrm>
          <a:prstGeom prst="rect">
            <a:avLst/>
          </a:prstGeom>
          <a:noFill/>
        </p:spPr>
        <p:txBody>
          <a:bodyPr wrap="square" rtlCol="0">
            <a:spAutoFit/>
          </a:bodyPr>
          <a:lstStyle/>
          <a:p>
            <a:r>
              <a:rPr lang="fr-MA" b="1" i="0" dirty="0">
                <a:solidFill>
                  <a:schemeClr val="tx1">
                    <a:lumMod val="65000"/>
                    <a:lumOff val="35000"/>
                  </a:schemeClr>
                </a:solidFill>
                <a:effectLst/>
                <a:latin typeface="Yeseva One" panose="00000500000000000000"/>
              </a:rPr>
              <a:t>Présentation générale de projet</a:t>
            </a:r>
            <a:endParaRPr lang="fr-MA" b="1" dirty="0">
              <a:solidFill>
                <a:schemeClr val="tx1">
                  <a:lumMod val="65000"/>
                  <a:lumOff val="35000"/>
                </a:schemeClr>
              </a:solidFill>
              <a:latin typeface="Yeseva One" panose="00000500000000000000"/>
            </a:endParaRPr>
          </a:p>
        </p:txBody>
      </p:sp>
      <p:sp>
        <p:nvSpPr>
          <p:cNvPr id="106" name="ZoneTexte 105">
            <a:extLst>
              <a:ext uri="{FF2B5EF4-FFF2-40B4-BE49-F238E27FC236}">
                <a16:creationId xmlns:a16="http://schemas.microsoft.com/office/drawing/2014/main" id="{25009531-D8F0-88BE-835F-5052A2E3D306}"/>
              </a:ext>
            </a:extLst>
          </p:cNvPr>
          <p:cNvSpPr txBox="1"/>
          <p:nvPr/>
        </p:nvSpPr>
        <p:spPr>
          <a:xfrm flipH="1">
            <a:off x="5230101" y="3062195"/>
            <a:ext cx="3251014" cy="307777"/>
          </a:xfrm>
          <a:prstGeom prst="rect">
            <a:avLst/>
          </a:prstGeom>
          <a:noFill/>
        </p:spPr>
        <p:txBody>
          <a:bodyPr wrap="square" rtlCol="0">
            <a:spAutoFit/>
          </a:bodyPr>
          <a:lstStyle/>
          <a:p>
            <a:r>
              <a:rPr lang="fr-FR" b="1" dirty="0">
                <a:solidFill>
                  <a:schemeClr val="tx1">
                    <a:lumMod val="65000"/>
                    <a:lumOff val="35000"/>
                  </a:schemeClr>
                </a:solidFill>
                <a:latin typeface="Yeseva One" panose="00000500000000000000"/>
              </a:rPr>
              <a:t>Description De Site Web : Côté serveur</a:t>
            </a:r>
            <a:endParaRPr lang="fr-MA" b="1" dirty="0">
              <a:solidFill>
                <a:schemeClr val="tx1">
                  <a:lumMod val="65000"/>
                  <a:lumOff val="35000"/>
                </a:schemeClr>
              </a:solidFill>
              <a:latin typeface="Yeseva One" panose="00000500000000000000"/>
            </a:endParaRPr>
          </a:p>
        </p:txBody>
      </p:sp>
      <p:sp>
        <p:nvSpPr>
          <p:cNvPr id="108" name="ZoneTexte 107">
            <a:extLst>
              <a:ext uri="{FF2B5EF4-FFF2-40B4-BE49-F238E27FC236}">
                <a16:creationId xmlns:a16="http://schemas.microsoft.com/office/drawing/2014/main" id="{7F6C9520-9301-8659-D3AD-BFE8FE070A7C}"/>
              </a:ext>
            </a:extLst>
          </p:cNvPr>
          <p:cNvSpPr txBox="1"/>
          <p:nvPr/>
        </p:nvSpPr>
        <p:spPr>
          <a:xfrm flipH="1">
            <a:off x="1417158" y="3606836"/>
            <a:ext cx="3421455" cy="307777"/>
          </a:xfrm>
          <a:prstGeom prst="rect">
            <a:avLst/>
          </a:prstGeom>
          <a:noFill/>
        </p:spPr>
        <p:txBody>
          <a:bodyPr wrap="square" rtlCol="0">
            <a:spAutoFit/>
          </a:bodyPr>
          <a:lstStyle/>
          <a:p>
            <a:r>
              <a:rPr lang="fr-FR" b="1" dirty="0">
                <a:solidFill>
                  <a:schemeClr val="tx1">
                    <a:lumMod val="65000"/>
                    <a:lumOff val="35000"/>
                  </a:schemeClr>
                </a:solidFill>
                <a:latin typeface="Yeseva One" panose="00000500000000000000"/>
              </a:rPr>
              <a:t>Description De L’Application Mobile</a:t>
            </a:r>
            <a:endParaRPr lang="fr-MA" b="1" dirty="0">
              <a:solidFill>
                <a:schemeClr val="tx1">
                  <a:lumMod val="65000"/>
                  <a:lumOff val="35000"/>
                </a:schemeClr>
              </a:solidFill>
              <a:latin typeface="Yeseva One" panose="00000500000000000000"/>
            </a:endParaRPr>
          </a:p>
        </p:txBody>
      </p:sp>
      <p:sp>
        <p:nvSpPr>
          <p:cNvPr id="109" name="ZoneTexte 108">
            <a:extLst>
              <a:ext uri="{FF2B5EF4-FFF2-40B4-BE49-F238E27FC236}">
                <a16:creationId xmlns:a16="http://schemas.microsoft.com/office/drawing/2014/main" id="{4B6BA886-0916-8666-66B7-4C65CA8E7C80}"/>
              </a:ext>
            </a:extLst>
          </p:cNvPr>
          <p:cNvSpPr txBox="1"/>
          <p:nvPr/>
        </p:nvSpPr>
        <p:spPr>
          <a:xfrm flipH="1">
            <a:off x="5249830" y="2042412"/>
            <a:ext cx="3251013" cy="307777"/>
          </a:xfrm>
          <a:prstGeom prst="rect">
            <a:avLst/>
          </a:prstGeom>
          <a:noFill/>
        </p:spPr>
        <p:txBody>
          <a:bodyPr wrap="square" rtlCol="0">
            <a:spAutoFit/>
          </a:bodyPr>
          <a:lstStyle/>
          <a:p>
            <a:r>
              <a:rPr lang="fr-FR" b="1" i="0" dirty="0">
                <a:solidFill>
                  <a:schemeClr val="tx1">
                    <a:lumMod val="65000"/>
                    <a:lumOff val="35000"/>
                  </a:schemeClr>
                </a:solidFill>
                <a:effectLst/>
                <a:latin typeface="Yeseva One" panose="00000500000000000000"/>
              </a:rPr>
              <a:t>Le modèle conceptuel de donnée (MCD)</a:t>
            </a:r>
            <a:endParaRPr lang="fr-MA" b="1" dirty="0">
              <a:solidFill>
                <a:schemeClr val="tx1">
                  <a:lumMod val="65000"/>
                  <a:lumOff val="35000"/>
                </a:schemeClr>
              </a:solidFill>
              <a:latin typeface="Yeseva One" panose="00000500000000000000"/>
            </a:endParaRPr>
          </a:p>
        </p:txBody>
      </p:sp>
      <p:sp>
        <p:nvSpPr>
          <p:cNvPr id="110" name="ZoneTexte 109">
            <a:extLst>
              <a:ext uri="{FF2B5EF4-FFF2-40B4-BE49-F238E27FC236}">
                <a16:creationId xmlns:a16="http://schemas.microsoft.com/office/drawing/2014/main" id="{10910823-13FE-35B4-224B-E5CD59756887}"/>
              </a:ext>
            </a:extLst>
          </p:cNvPr>
          <p:cNvSpPr txBox="1"/>
          <p:nvPr/>
        </p:nvSpPr>
        <p:spPr>
          <a:xfrm flipH="1">
            <a:off x="1426024" y="2030196"/>
            <a:ext cx="2403151" cy="307777"/>
          </a:xfrm>
          <a:prstGeom prst="rect">
            <a:avLst/>
          </a:prstGeom>
          <a:noFill/>
        </p:spPr>
        <p:txBody>
          <a:bodyPr wrap="square" rtlCol="0">
            <a:spAutoFit/>
          </a:bodyPr>
          <a:lstStyle/>
          <a:p>
            <a:r>
              <a:rPr lang="fr-MA" b="1" i="0" dirty="0">
                <a:solidFill>
                  <a:schemeClr val="tx1">
                    <a:lumMod val="65000"/>
                    <a:lumOff val="35000"/>
                  </a:schemeClr>
                </a:solidFill>
                <a:effectLst/>
                <a:latin typeface="Yeseva One" panose="00000500000000000000"/>
              </a:rPr>
              <a:t>Le dictionnaire de données</a:t>
            </a:r>
            <a:endParaRPr lang="fr-MA" b="1" dirty="0">
              <a:solidFill>
                <a:schemeClr val="tx1">
                  <a:lumMod val="65000"/>
                  <a:lumOff val="35000"/>
                </a:schemeClr>
              </a:solidFill>
              <a:latin typeface="Yeseva One" panose="00000500000000000000"/>
            </a:endParaRPr>
          </a:p>
        </p:txBody>
      </p:sp>
      <p:sp>
        <p:nvSpPr>
          <p:cNvPr id="111" name="ZoneTexte 110">
            <a:extLst>
              <a:ext uri="{FF2B5EF4-FFF2-40B4-BE49-F238E27FC236}">
                <a16:creationId xmlns:a16="http://schemas.microsoft.com/office/drawing/2014/main" id="{CC4AE525-B9D3-4DA4-B28F-FF56E0F6CE17}"/>
              </a:ext>
            </a:extLst>
          </p:cNvPr>
          <p:cNvSpPr txBox="1"/>
          <p:nvPr/>
        </p:nvSpPr>
        <p:spPr>
          <a:xfrm flipH="1">
            <a:off x="1421536" y="3030408"/>
            <a:ext cx="2955440" cy="307777"/>
          </a:xfrm>
          <a:prstGeom prst="rect">
            <a:avLst/>
          </a:prstGeom>
          <a:noFill/>
        </p:spPr>
        <p:txBody>
          <a:bodyPr wrap="square" rtlCol="0">
            <a:spAutoFit/>
          </a:bodyPr>
          <a:lstStyle/>
          <a:p>
            <a:r>
              <a:rPr lang="fr-FR" b="1" dirty="0">
                <a:solidFill>
                  <a:schemeClr val="tx1">
                    <a:lumMod val="65000"/>
                    <a:lumOff val="35000"/>
                  </a:schemeClr>
                </a:solidFill>
                <a:latin typeface="Yeseva One" panose="00000500000000000000"/>
              </a:rPr>
              <a:t>Description De Site Web : Côté client</a:t>
            </a:r>
            <a:endParaRPr lang="fr-MA" b="1" dirty="0">
              <a:solidFill>
                <a:schemeClr val="tx1">
                  <a:lumMod val="65000"/>
                  <a:lumOff val="35000"/>
                </a:schemeClr>
              </a:solidFill>
              <a:latin typeface="Yeseva One" panose="00000500000000000000"/>
            </a:endParaRPr>
          </a:p>
        </p:txBody>
      </p:sp>
      <p:sp>
        <p:nvSpPr>
          <p:cNvPr id="112" name="ZoneTexte 111">
            <a:extLst>
              <a:ext uri="{FF2B5EF4-FFF2-40B4-BE49-F238E27FC236}">
                <a16:creationId xmlns:a16="http://schemas.microsoft.com/office/drawing/2014/main" id="{7A1E6484-9381-F7CC-967F-C26910347ED7}"/>
              </a:ext>
            </a:extLst>
          </p:cNvPr>
          <p:cNvSpPr txBox="1"/>
          <p:nvPr/>
        </p:nvSpPr>
        <p:spPr>
          <a:xfrm flipH="1">
            <a:off x="5242986" y="2580237"/>
            <a:ext cx="2403151" cy="307777"/>
          </a:xfrm>
          <a:prstGeom prst="rect">
            <a:avLst/>
          </a:prstGeom>
          <a:noFill/>
        </p:spPr>
        <p:txBody>
          <a:bodyPr wrap="square" rtlCol="0">
            <a:spAutoFit/>
          </a:bodyPr>
          <a:lstStyle/>
          <a:p>
            <a:r>
              <a:rPr lang="fr-MA" b="1" i="0" dirty="0">
                <a:solidFill>
                  <a:schemeClr val="tx1">
                    <a:lumMod val="65000"/>
                    <a:lumOff val="35000"/>
                  </a:schemeClr>
                </a:solidFill>
                <a:effectLst/>
                <a:latin typeface="Yeseva One" panose="00000500000000000000"/>
              </a:rPr>
              <a:t>Les cas d’utilisation</a:t>
            </a:r>
            <a:endParaRPr lang="fr-MA" b="1" dirty="0">
              <a:solidFill>
                <a:schemeClr val="tx1">
                  <a:lumMod val="65000"/>
                  <a:lumOff val="35000"/>
                </a:schemeClr>
              </a:solidFill>
              <a:latin typeface="Yeseva One" panose="00000500000000000000"/>
            </a:endParaRPr>
          </a:p>
        </p:txBody>
      </p:sp>
      <p:sp>
        <p:nvSpPr>
          <p:cNvPr id="113" name="ZoneTexte 112">
            <a:extLst>
              <a:ext uri="{FF2B5EF4-FFF2-40B4-BE49-F238E27FC236}">
                <a16:creationId xmlns:a16="http://schemas.microsoft.com/office/drawing/2014/main" id="{BF0737D7-EA26-C8DA-E06E-DE3F745038A4}"/>
              </a:ext>
            </a:extLst>
          </p:cNvPr>
          <p:cNvSpPr txBox="1"/>
          <p:nvPr/>
        </p:nvSpPr>
        <p:spPr>
          <a:xfrm flipH="1">
            <a:off x="1421536" y="2520471"/>
            <a:ext cx="2892567" cy="307777"/>
          </a:xfrm>
          <a:prstGeom prst="rect">
            <a:avLst/>
          </a:prstGeom>
          <a:noFill/>
        </p:spPr>
        <p:txBody>
          <a:bodyPr wrap="square" rtlCol="0">
            <a:spAutoFit/>
          </a:bodyPr>
          <a:lstStyle/>
          <a:p>
            <a:r>
              <a:rPr lang="fr-FR" b="1" i="0" dirty="0">
                <a:solidFill>
                  <a:schemeClr val="tx1">
                    <a:lumMod val="65000"/>
                    <a:lumOff val="35000"/>
                  </a:schemeClr>
                </a:solidFill>
                <a:effectLst/>
                <a:latin typeface="Yeseva One" panose="00000500000000000000"/>
              </a:rPr>
              <a:t>Le modèle logique de donnée (MLD)</a:t>
            </a:r>
            <a:endParaRPr lang="fr-MA" b="1" dirty="0">
              <a:solidFill>
                <a:schemeClr val="tx1">
                  <a:lumMod val="65000"/>
                  <a:lumOff val="35000"/>
                </a:schemeClr>
              </a:solidFill>
              <a:latin typeface="Yeseva One" panose="00000500000000000000"/>
            </a:endParaRPr>
          </a:p>
        </p:txBody>
      </p:sp>
      <p:sp>
        <p:nvSpPr>
          <p:cNvPr id="114" name="ZoneTexte 113">
            <a:extLst>
              <a:ext uri="{FF2B5EF4-FFF2-40B4-BE49-F238E27FC236}">
                <a16:creationId xmlns:a16="http://schemas.microsoft.com/office/drawing/2014/main" id="{FE1D30CE-382C-6941-222D-6A441440A0C5}"/>
              </a:ext>
            </a:extLst>
          </p:cNvPr>
          <p:cNvSpPr txBox="1"/>
          <p:nvPr/>
        </p:nvSpPr>
        <p:spPr>
          <a:xfrm flipH="1">
            <a:off x="5230102" y="3575578"/>
            <a:ext cx="2403151" cy="307777"/>
          </a:xfrm>
          <a:prstGeom prst="rect">
            <a:avLst/>
          </a:prstGeom>
          <a:noFill/>
        </p:spPr>
        <p:txBody>
          <a:bodyPr wrap="square" rtlCol="0">
            <a:spAutoFit/>
          </a:bodyPr>
          <a:lstStyle/>
          <a:p>
            <a:r>
              <a:rPr lang="fr-FR" b="1" dirty="0">
                <a:solidFill>
                  <a:schemeClr val="tx1">
                    <a:lumMod val="65000"/>
                    <a:lumOff val="35000"/>
                  </a:schemeClr>
                </a:solidFill>
                <a:latin typeface="Yeseva One" panose="00000500000000000000"/>
              </a:rPr>
              <a:t>Conclusion</a:t>
            </a:r>
            <a:endParaRPr lang="fr-MA" b="1" dirty="0">
              <a:solidFill>
                <a:schemeClr val="tx1">
                  <a:lumMod val="65000"/>
                  <a:lumOff val="35000"/>
                </a:schemeClr>
              </a:solidFill>
              <a:latin typeface="Yeseva One" panose="000005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56" presetClass="path" presetSubtype="0" accel="50000" decel="50000" fill="hold" nodeType="withEffect">
                                  <p:stCondLst>
                                    <p:cond delay="0"/>
                                  </p:stCondLst>
                                  <p:childTnLst>
                                    <p:animMotion origin="layout" path="M 0.02708 -0.02624 L 3.05556E-6 6.17284E-7 " pathEditMode="relative" rAng="0" ptsTypes="AA">
                                      <p:cBhvr>
                                        <p:cTn id="9" dur="1000" fill="hold"/>
                                        <p:tgtEl>
                                          <p:spTgt spid="4"/>
                                        </p:tgtEl>
                                        <p:attrNameLst>
                                          <p:attrName>ppt_x</p:attrName>
                                          <p:attrName>ppt_y</p:attrName>
                                        </p:attrNameLst>
                                      </p:cBhvr>
                                      <p:rCtr x="-1354" y="1296"/>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56" presetClass="path" presetSubtype="0" accel="50000" decel="50000" fill="hold" nodeType="withEffect">
                                  <p:stCondLst>
                                    <p:cond delay="0"/>
                                  </p:stCondLst>
                                  <p:childTnLst>
                                    <p:animMotion origin="layout" path="M 0.02708 -0.02623 L 2.5E-6 -4.07407E-6 " pathEditMode="relative" rAng="0" ptsTypes="AA">
                                      <p:cBhvr>
                                        <p:cTn id="15" dur="1000" fill="hold"/>
                                        <p:tgtEl>
                                          <p:spTgt spid="9"/>
                                        </p:tgtEl>
                                        <p:attrNameLst>
                                          <p:attrName>ppt_x</p:attrName>
                                          <p:attrName>ppt_y</p:attrName>
                                        </p:attrNameLst>
                                      </p:cBhvr>
                                      <p:rCtr x="-1354" y="1296"/>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par>
                                <p:cTn id="20" presetID="56" presetClass="path" presetSubtype="0" accel="50000" decel="50000" fill="hold" nodeType="withEffect">
                                  <p:stCondLst>
                                    <p:cond delay="0"/>
                                  </p:stCondLst>
                                  <p:childTnLst>
                                    <p:animMotion origin="layout" path="M 0.02708 -0.02624 L 3.05556E-6 3.58025E-6 " pathEditMode="relative" rAng="0" ptsTypes="AA">
                                      <p:cBhvr>
                                        <p:cTn id="21" dur="1000" fill="hold"/>
                                        <p:tgtEl>
                                          <p:spTgt spid="14"/>
                                        </p:tgtEl>
                                        <p:attrNameLst>
                                          <p:attrName>ppt_x</p:attrName>
                                          <p:attrName>ppt_y</p:attrName>
                                        </p:attrNameLst>
                                      </p:cBhvr>
                                      <p:rCtr x="-1354" y="1296"/>
                                    </p:animMotion>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par>
                                <p:cTn id="26" presetID="56" presetClass="path" presetSubtype="0" accel="50000" decel="50000" fill="hold" nodeType="withEffect">
                                  <p:stCondLst>
                                    <p:cond delay="0"/>
                                  </p:stCondLst>
                                  <p:childTnLst>
                                    <p:animMotion origin="layout" path="M 0.02708 -0.02624 L 3.05556E-6 2.59259E-6 " pathEditMode="relative" rAng="0" ptsTypes="AA">
                                      <p:cBhvr>
                                        <p:cTn id="27" dur="1000" fill="hold"/>
                                        <p:tgtEl>
                                          <p:spTgt spid="19"/>
                                        </p:tgtEl>
                                        <p:attrNameLst>
                                          <p:attrName>ppt_x</p:attrName>
                                          <p:attrName>ppt_y</p:attrName>
                                        </p:attrNameLst>
                                      </p:cBhvr>
                                      <p:rCtr x="-1354" y="1296"/>
                                    </p:animMotion>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childTnLst>
                                </p:cTn>
                              </p:par>
                              <p:par>
                                <p:cTn id="32" presetID="56" presetClass="path" presetSubtype="0" accel="50000" decel="50000" fill="hold" nodeType="withEffect">
                                  <p:stCondLst>
                                    <p:cond delay="0"/>
                                  </p:stCondLst>
                                  <p:childTnLst>
                                    <p:animMotion origin="layout" path="M 0.02709 -0.02623 L -3.33333E-6 -2.96296E-6 " pathEditMode="relative" rAng="0" ptsTypes="AA">
                                      <p:cBhvr>
                                        <p:cTn id="33" dur="1000" fill="hold"/>
                                        <p:tgtEl>
                                          <p:spTgt spid="34"/>
                                        </p:tgtEl>
                                        <p:attrNameLst>
                                          <p:attrName>ppt_x</p:attrName>
                                          <p:attrName>ppt_y</p:attrName>
                                        </p:attrNameLst>
                                      </p:cBhvr>
                                      <p:rCtr x="-1354" y="1296"/>
                                    </p:animMotion>
                                  </p:childTnLst>
                                </p:cTn>
                              </p:par>
                            </p:childTnLst>
                          </p:cTn>
                        </p:par>
                        <p:par>
                          <p:cTn id="34" fill="hold">
                            <p:stCondLst>
                              <p:cond delay="5000"/>
                            </p:stCondLst>
                            <p:childTnLst>
                              <p:par>
                                <p:cTn id="35" presetID="10" presetClass="entr" presetSubtype="0" fill="hold" nodeType="after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1000"/>
                                        <p:tgtEl>
                                          <p:spTgt spid="74"/>
                                        </p:tgtEl>
                                      </p:cBhvr>
                                    </p:animEffect>
                                  </p:childTnLst>
                                </p:cTn>
                              </p:par>
                              <p:par>
                                <p:cTn id="38" presetID="56" presetClass="path" presetSubtype="0" accel="50000" decel="50000" fill="hold" nodeType="withEffect">
                                  <p:stCondLst>
                                    <p:cond delay="0"/>
                                  </p:stCondLst>
                                  <p:childTnLst>
                                    <p:animMotion origin="layout" path="M 0.02708 -0.02623 L -1.38889E-6 -3.33333E-6 " pathEditMode="relative" rAng="0" ptsTypes="AA">
                                      <p:cBhvr>
                                        <p:cTn id="39" dur="1000" fill="hold"/>
                                        <p:tgtEl>
                                          <p:spTgt spid="74"/>
                                        </p:tgtEl>
                                        <p:attrNameLst>
                                          <p:attrName>ppt_x</p:attrName>
                                          <p:attrName>ppt_y</p:attrName>
                                        </p:attrNameLst>
                                      </p:cBhvr>
                                      <p:rCtr x="-1354" y="1296"/>
                                    </p:animMotion>
                                  </p:childTnLst>
                                </p:cTn>
                              </p:par>
                            </p:childTnLst>
                          </p:cTn>
                        </p:par>
                        <p:par>
                          <p:cTn id="40" fill="hold">
                            <p:stCondLst>
                              <p:cond delay="6000"/>
                            </p:stCondLst>
                            <p:childTnLst>
                              <p:par>
                                <p:cTn id="41" presetID="10" presetClass="entr" presetSubtype="0" fill="hold" nodeType="after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nodeType="withEffect">
                                  <p:stCondLst>
                                    <p:cond delay="0"/>
                                  </p:stCondLst>
                                  <p:childTnLst>
                                    <p:animMotion origin="layout" path="M 0.02708 -0.02623 L 4.44444E-6 -2.09877E-6 " pathEditMode="relative" rAng="0" ptsTypes="AA">
                                      <p:cBhvr>
                                        <p:cTn id="45" dur="1000" fill="hold"/>
                                        <p:tgtEl>
                                          <p:spTgt spid="79"/>
                                        </p:tgtEl>
                                        <p:attrNameLst>
                                          <p:attrName>ppt_x</p:attrName>
                                          <p:attrName>ppt_y</p:attrName>
                                        </p:attrNameLst>
                                      </p:cBhvr>
                                      <p:rCtr x="-1354" y="1296"/>
                                    </p:animMotion>
                                  </p:childTnLst>
                                </p:cTn>
                              </p:par>
                            </p:childTnLst>
                          </p:cTn>
                        </p:par>
                        <p:par>
                          <p:cTn id="46" fill="hold">
                            <p:stCondLst>
                              <p:cond delay="7000"/>
                            </p:stCondLst>
                            <p:childTnLst>
                              <p:par>
                                <p:cTn id="47" presetID="10" presetClass="entr" presetSubtype="0" fill="hold"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childTnLst>
                                </p:cTn>
                              </p:par>
                              <p:par>
                                <p:cTn id="50" presetID="56" presetClass="path" presetSubtype="0" accel="50000" decel="50000" fill="hold" nodeType="withEffect">
                                  <p:stCondLst>
                                    <p:cond delay="0"/>
                                  </p:stCondLst>
                                  <p:childTnLst>
                                    <p:animMotion origin="layout" path="M 0.02709 -0.02623 L 5E-6 -8.64198E-7 " pathEditMode="relative" rAng="0" ptsTypes="AA">
                                      <p:cBhvr>
                                        <p:cTn id="51" dur="1000" fill="hold"/>
                                        <p:tgtEl>
                                          <p:spTgt spid="84"/>
                                        </p:tgtEl>
                                        <p:attrNameLst>
                                          <p:attrName>ppt_x</p:attrName>
                                          <p:attrName>ppt_y</p:attrName>
                                        </p:attrNameLst>
                                      </p:cBhvr>
                                      <p:rCtr x="-1354" y="1296"/>
                                    </p:animMotion>
                                  </p:childTnLst>
                                </p:cTn>
                              </p:par>
                            </p:childTnLst>
                          </p:cTn>
                        </p:par>
                        <p:par>
                          <p:cTn id="52" fill="hold">
                            <p:stCondLst>
                              <p:cond delay="8000"/>
                            </p:stCondLst>
                            <p:childTnLst>
                              <p:par>
                                <p:cTn id="53" presetID="10" presetClass="entr" presetSubtype="0" fill="hold" nodeType="after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fade">
                                      <p:cBhvr>
                                        <p:cTn id="55" dur="1000"/>
                                        <p:tgtEl>
                                          <p:spTgt spid="89"/>
                                        </p:tgtEl>
                                      </p:cBhvr>
                                    </p:animEffect>
                                  </p:childTnLst>
                                </p:cTn>
                              </p:par>
                              <p:par>
                                <p:cTn id="56" presetID="56" presetClass="path" presetSubtype="0" accel="50000" decel="50000" fill="hold" nodeType="withEffect">
                                  <p:stCondLst>
                                    <p:cond delay="0"/>
                                  </p:stCondLst>
                                  <p:childTnLst>
                                    <p:animMotion origin="layout" path="M 0.02708 -0.02623 L -5.55556E-7 -4.93827E-7 " pathEditMode="relative" rAng="0" ptsTypes="AA">
                                      <p:cBhvr>
                                        <p:cTn id="57" dur="1000" fill="hold"/>
                                        <p:tgtEl>
                                          <p:spTgt spid="89"/>
                                        </p:tgtEl>
                                        <p:attrNameLst>
                                          <p:attrName>ppt_x</p:attrName>
                                          <p:attrName>ppt_y</p:attrName>
                                        </p:attrNameLst>
                                      </p:cBhvr>
                                      <p:rCtr x="-1354" y="1296"/>
                                    </p:animMotion>
                                  </p:childTnLst>
                                </p:cTn>
                              </p:par>
                            </p:childTnLst>
                          </p:cTn>
                        </p:par>
                        <p:par>
                          <p:cTn id="58" fill="hold">
                            <p:stCondLst>
                              <p:cond delay="9000"/>
                            </p:stCondLst>
                            <p:childTnLst>
                              <p:par>
                                <p:cTn id="59" presetID="10" presetClass="entr" presetSubtype="0" fill="hold" nodeType="after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1000"/>
                                        <p:tgtEl>
                                          <p:spTgt spid="94"/>
                                        </p:tgtEl>
                                      </p:cBhvr>
                                    </p:animEffect>
                                  </p:childTnLst>
                                </p:cTn>
                              </p:par>
                              <p:par>
                                <p:cTn id="62" presetID="56" presetClass="path" presetSubtype="0" accel="50000" decel="50000" fill="hold" nodeType="withEffect">
                                  <p:stCondLst>
                                    <p:cond delay="0"/>
                                  </p:stCondLst>
                                  <p:childTnLst>
                                    <p:animMotion origin="layout" path="M 0.02709 -0.02624 L -1.66667E-6 7.40741E-7 " pathEditMode="relative" rAng="0" ptsTypes="AA">
                                      <p:cBhvr>
                                        <p:cTn id="63" dur="1000" fill="hold"/>
                                        <p:tgtEl>
                                          <p:spTgt spid="94"/>
                                        </p:tgtEl>
                                        <p:attrNameLst>
                                          <p:attrName>ppt_x</p:attrName>
                                          <p:attrName>ppt_y</p:attrName>
                                        </p:attrNameLst>
                                      </p:cBhvr>
                                      <p:rCtr x="-1354"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4" name="Title 4">
            <a:extLst>
              <a:ext uri="{FF2B5EF4-FFF2-40B4-BE49-F238E27FC236}">
                <a16:creationId xmlns:a16="http://schemas.microsoft.com/office/drawing/2014/main" id="{312DC010-6ED2-E578-5F55-0DAE2D4A09D9}"/>
              </a:ext>
            </a:extLst>
          </p:cNvPr>
          <p:cNvSpPr txBox="1">
            <a:spLocks/>
          </p:cNvSpPr>
          <p:nvPr/>
        </p:nvSpPr>
        <p:spPr>
          <a:xfrm>
            <a:off x="1" y="1"/>
            <a:ext cx="9144000" cy="5143500"/>
          </a:xfrm>
          <a:prstGeom prst="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endParaRPr lang="en-150" sz="3200" b="1" dirty="0">
              <a:solidFill>
                <a:schemeClr val="tx1"/>
              </a:solidFill>
            </a:endParaRPr>
          </a:p>
        </p:txBody>
      </p:sp>
      <p:pic>
        <p:nvPicPr>
          <p:cNvPr id="3" name="Picture 2">
            <a:extLst>
              <a:ext uri="{FF2B5EF4-FFF2-40B4-BE49-F238E27FC236}">
                <a16:creationId xmlns:a16="http://schemas.microsoft.com/office/drawing/2014/main" id="{7688A80A-FAFD-6903-924B-B999093E2F23}"/>
              </a:ext>
            </a:extLst>
          </p:cNvPr>
          <p:cNvPicPr>
            <a:picLocks noChangeAspect="1"/>
          </p:cNvPicPr>
          <p:nvPr/>
        </p:nvPicPr>
        <p:blipFill>
          <a:blip r:embed="rId3"/>
          <a:stretch>
            <a:fillRect/>
          </a:stretch>
        </p:blipFill>
        <p:spPr>
          <a:xfrm>
            <a:off x="-1" y="9348"/>
            <a:ext cx="9144000" cy="5143500"/>
          </a:xfrm>
          <a:prstGeom prst="rect">
            <a:avLst/>
          </a:prstGeom>
        </p:spPr>
      </p:pic>
      <p:sp>
        <p:nvSpPr>
          <p:cNvPr id="55" name="Google Shape;870;p43">
            <a:extLst>
              <a:ext uri="{FF2B5EF4-FFF2-40B4-BE49-F238E27FC236}">
                <a16:creationId xmlns:a16="http://schemas.microsoft.com/office/drawing/2014/main" id="{3A3A8283-3656-5A28-6D7C-CBED3F16CFDC}"/>
              </a:ext>
            </a:extLst>
          </p:cNvPr>
          <p:cNvSpPr/>
          <p:nvPr/>
        </p:nvSpPr>
        <p:spPr>
          <a:xfrm rot="16200000">
            <a:off x="6956397" y="-1320617"/>
            <a:ext cx="577689" cy="3797515"/>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5" name="Title 4">
            <a:extLst>
              <a:ext uri="{FF2B5EF4-FFF2-40B4-BE49-F238E27FC236}">
                <a16:creationId xmlns:a16="http://schemas.microsoft.com/office/drawing/2014/main" id="{7168CD1B-D8E5-2500-2F21-B5E1EE733B4C}"/>
              </a:ext>
            </a:extLst>
          </p:cNvPr>
          <p:cNvSpPr>
            <a:spLocks noGrp="1"/>
          </p:cNvSpPr>
          <p:nvPr>
            <p:ph type="title"/>
          </p:nvPr>
        </p:nvSpPr>
        <p:spPr>
          <a:xfrm>
            <a:off x="6116320" y="415730"/>
            <a:ext cx="2764903" cy="324819"/>
          </a:xfrm>
          <a:noFill/>
          <a:ln>
            <a:noFill/>
          </a:ln>
        </p:spPr>
        <p:style>
          <a:lnRef idx="2">
            <a:schemeClr val="accent6"/>
          </a:lnRef>
          <a:fillRef idx="1">
            <a:schemeClr val="lt1"/>
          </a:fillRef>
          <a:effectRef idx="0">
            <a:schemeClr val="accent6"/>
          </a:effectRef>
          <a:fontRef idx="minor">
            <a:schemeClr val="dk1"/>
          </a:fontRef>
        </p:style>
        <p:txBody>
          <a:bodyPr/>
          <a:lstStyle/>
          <a:p>
            <a:r>
              <a:rPr lang="fr-FR" sz="2400" b="1" dirty="0">
                <a:solidFill>
                  <a:schemeClr val="tx1"/>
                </a:solidFill>
              </a:rPr>
              <a:t>Poster une offre </a:t>
            </a:r>
            <a:endParaRPr lang="en-150" sz="2400" b="1" dirty="0">
              <a:solidFill>
                <a:schemeClr val="tx1"/>
              </a:solidFill>
            </a:endParaRPr>
          </a:p>
        </p:txBody>
      </p:sp>
    </p:spTree>
    <p:extLst>
      <p:ext uri="{BB962C8B-B14F-4D97-AF65-F5344CB8AC3E}">
        <p14:creationId xmlns:p14="http://schemas.microsoft.com/office/powerpoint/2010/main" val="382443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4" name="Title 4">
            <a:extLst>
              <a:ext uri="{FF2B5EF4-FFF2-40B4-BE49-F238E27FC236}">
                <a16:creationId xmlns:a16="http://schemas.microsoft.com/office/drawing/2014/main" id="{312DC010-6ED2-E578-5F55-0DAE2D4A09D9}"/>
              </a:ext>
            </a:extLst>
          </p:cNvPr>
          <p:cNvSpPr txBox="1">
            <a:spLocks/>
          </p:cNvSpPr>
          <p:nvPr/>
        </p:nvSpPr>
        <p:spPr>
          <a:xfrm>
            <a:off x="1" y="1"/>
            <a:ext cx="9144000" cy="5143500"/>
          </a:xfrm>
          <a:prstGeom prst="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endParaRPr lang="en-150" sz="3200" b="1" dirty="0">
              <a:solidFill>
                <a:schemeClr val="tx1"/>
              </a:solidFill>
            </a:endParaRPr>
          </a:p>
        </p:txBody>
      </p:sp>
      <p:pic>
        <p:nvPicPr>
          <p:cNvPr id="3" name="Picture 2">
            <a:extLst>
              <a:ext uri="{FF2B5EF4-FFF2-40B4-BE49-F238E27FC236}">
                <a16:creationId xmlns:a16="http://schemas.microsoft.com/office/drawing/2014/main" id="{7688A80A-FAFD-6903-924B-B999093E2F23}"/>
              </a:ext>
            </a:extLst>
          </p:cNvPr>
          <p:cNvPicPr>
            <a:picLocks noChangeAspect="1"/>
          </p:cNvPicPr>
          <p:nvPr/>
        </p:nvPicPr>
        <p:blipFill>
          <a:blip r:embed="rId3"/>
          <a:srcRect/>
          <a:stretch/>
        </p:blipFill>
        <p:spPr>
          <a:xfrm>
            <a:off x="1" y="9348"/>
            <a:ext cx="9144000" cy="5143500"/>
          </a:xfrm>
          <a:prstGeom prst="rect">
            <a:avLst/>
          </a:prstGeom>
        </p:spPr>
      </p:pic>
      <p:sp>
        <p:nvSpPr>
          <p:cNvPr id="55" name="Google Shape;870;p43">
            <a:extLst>
              <a:ext uri="{FF2B5EF4-FFF2-40B4-BE49-F238E27FC236}">
                <a16:creationId xmlns:a16="http://schemas.microsoft.com/office/drawing/2014/main" id="{3A3A8283-3656-5A28-6D7C-CBED3F16CFDC}"/>
              </a:ext>
            </a:extLst>
          </p:cNvPr>
          <p:cNvSpPr/>
          <p:nvPr/>
        </p:nvSpPr>
        <p:spPr>
          <a:xfrm rot="16200000">
            <a:off x="6956397" y="-1320617"/>
            <a:ext cx="577689" cy="3797515"/>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5" name="Title 4">
            <a:extLst>
              <a:ext uri="{FF2B5EF4-FFF2-40B4-BE49-F238E27FC236}">
                <a16:creationId xmlns:a16="http://schemas.microsoft.com/office/drawing/2014/main" id="{7168CD1B-D8E5-2500-2F21-B5E1EE733B4C}"/>
              </a:ext>
            </a:extLst>
          </p:cNvPr>
          <p:cNvSpPr>
            <a:spLocks noGrp="1"/>
          </p:cNvSpPr>
          <p:nvPr>
            <p:ph type="title"/>
          </p:nvPr>
        </p:nvSpPr>
        <p:spPr>
          <a:xfrm>
            <a:off x="6116320" y="415730"/>
            <a:ext cx="2764903" cy="324819"/>
          </a:xfrm>
          <a:noFill/>
          <a:ln>
            <a:noFill/>
          </a:ln>
        </p:spPr>
        <p:style>
          <a:lnRef idx="2">
            <a:schemeClr val="accent6"/>
          </a:lnRef>
          <a:fillRef idx="1">
            <a:schemeClr val="lt1"/>
          </a:fillRef>
          <a:effectRef idx="0">
            <a:schemeClr val="accent6"/>
          </a:effectRef>
          <a:fontRef idx="minor">
            <a:schemeClr val="dk1"/>
          </a:fontRef>
        </p:style>
        <p:txBody>
          <a:bodyPr/>
          <a:lstStyle/>
          <a:p>
            <a:r>
              <a:rPr lang="fr-FR" sz="2400" b="1" dirty="0">
                <a:solidFill>
                  <a:schemeClr val="tx1"/>
                </a:solidFill>
              </a:rPr>
              <a:t>Gérer son compte </a:t>
            </a:r>
            <a:endParaRPr lang="en-150" sz="2400" b="1" dirty="0">
              <a:solidFill>
                <a:schemeClr val="tx1"/>
              </a:solidFill>
            </a:endParaRPr>
          </a:p>
        </p:txBody>
      </p:sp>
    </p:spTree>
    <p:extLst>
      <p:ext uri="{BB962C8B-B14F-4D97-AF65-F5344CB8AC3E}">
        <p14:creationId xmlns:p14="http://schemas.microsoft.com/office/powerpoint/2010/main" val="197395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4" name="Title 4">
            <a:extLst>
              <a:ext uri="{FF2B5EF4-FFF2-40B4-BE49-F238E27FC236}">
                <a16:creationId xmlns:a16="http://schemas.microsoft.com/office/drawing/2014/main" id="{312DC010-6ED2-E578-5F55-0DAE2D4A09D9}"/>
              </a:ext>
            </a:extLst>
          </p:cNvPr>
          <p:cNvSpPr txBox="1">
            <a:spLocks/>
          </p:cNvSpPr>
          <p:nvPr/>
        </p:nvSpPr>
        <p:spPr>
          <a:xfrm>
            <a:off x="1" y="1"/>
            <a:ext cx="9144000" cy="5143500"/>
          </a:xfrm>
          <a:prstGeom prst="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endParaRPr lang="en-150" sz="3200" b="1" dirty="0">
              <a:solidFill>
                <a:schemeClr val="tx1"/>
              </a:solidFill>
            </a:endParaRPr>
          </a:p>
        </p:txBody>
      </p:sp>
      <p:pic>
        <p:nvPicPr>
          <p:cNvPr id="3" name="Picture 2">
            <a:extLst>
              <a:ext uri="{FF2B5EF4-FFF2-40B4-BE49-F238E27FC236}">
                <a16:creationId xmlns:a16="http://schemas.microsoft.com/office/drawing/2014/main" id="{7688A80A-FAFD-6903-924B-B999093E2F23}"/>
              </a:ext>
            </a:extLst>
          </p:cNvPr>
          <p:cNvPicPr>
            <a:picLocks noChangeAspect="1"/>
          </p:cNvPicPr>
          <p:nvPr/>
        </p:nvPicPr>
        <p:blipFill>
          <a:blip r:embed="rId3"/>
          <a:srcRect/>
          <a:stretch/>
        </p:blipFill>
        <p:spPr>
          <a:xfrm>
            <a:off x="0" y="9348"/>
            <a:ext cx="9144000" cy="5143500"/>
          </a:xfrm>
          <a:prstGeom prst="rect">
            <a:avLst/>
          </a:prstGeom>
        </p:spPr>
      </p:pic>
      <p:sp>
        <p:nvSpPr>
          <p:cNvPr id="55" name="Google Shape;870;p43">
            <a:extLst>
              <a:ext uri="{FF2B5EF4-FFF2-40B4-BE49-F238E27FC236}">
                <a16:creationId xmlns:a16="http://schemas.microsoft.com/office/drawing/2014/main" id="{3A3A8283-3656-5A28-6D7C-CBED3F16CFDC}"/>
              </a:ext>
            </a:extLst>
          </p:cNvPr>
          <p:cNvSpPr/>
          <p:nvPr/>
        </p:nvSpPr>
        <p:spPr>
          <a:xfrm rot="16200000">
            <a:off x="6956397" y="-1320617"/>
            <a:ext cx="577689" cy="3797515"/>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5" name="Title 4">
            <a:extLst>
              <a:ext uri="{FF2B5EF4-FFF2-40B4-BE49-F238E27FC236}">
                <a16:creationId xmlns:a16="http://schemas.microsoft.com/office/drawing/2014/main" id="{7168CD1B-D8E5-2500-2F21-B5E1EE733B4C}"/>
              </a:ext>
            </a:extLst>
          </p:cNvPr>
          <p:cNvSpPr>
            <a:spLocks noGrp="1"/>
          </p:cNvSpPr>
          <p:nvPr>
            <p:ph type="title"/>
          </p:nvPr>
        </p:nvSpPr>
        <p:spPr>
          <a:xfrm>
            <a:off x="6116320" y="415730"/>
            <a:ext cx="2764903" cy="324819"/>
          </a:xfrm>
          <a:noFill/>
          <a:ln>
            <a:noFill/>
          </a:ln>
        </p:spPr>
        <p:style>
          <a:lnRef idx="2">
            <a:schemeClr val="accent6"/>
          </a:lnRef>
          <a:fillRef idx="1">
            <a:schemeClr val="lt1"/>
          </a:fillRef>
          <a:effectRef idx="0">
            <a:schemeClr val="accent6"/>
          </a:effectRef>
          <a:fontRef idx="minor">
            <a:schemeClr val="dk1"/>
          </a:fontRef>
        </p:style>
        <p:txBody>
          <a:bodyPr/>
          <a:lstStyle/>
          <a:p>
            <a:r>
              <a:rPr lang="fr-FR" sz="2400" b="1" dirty="0">
                <a:solidFill>
                  <a:schemeClr val="tx1"/>
                </a:solidFill>
              </a:rPr>
              <a:t>Gérer ses annonces</a:t>
            </a:r>
            <a:endParaRPr lang="en-150" sz="2400" b="1" dirty="0">
              <a:solidFill>
                <a:schemeClr val="tx1"/>
              </a:solidFill>
            </a:endParaRPr>
          </a:p>
        </p:txBody>
      </p:sp>
    </p:spTree>
    <p:extLst>
      <p:ext uri="{BB962C8B-B14F-4D97-AF65-F5344CB8AC3E}">
        <p14:creationId xmlns:p14="http://schemas.microsoft.com/office/powerpoint/2010/main" val="114091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4" name="Title 4">
            <a:extLst>
              <a:ext uri="{FF2B5EF4-FFF2-40B4-BE49-F238E27FC236}">
                <a16:creationId xmlns:a16="http://schemas.microsoft.com/office/drawing/2014/main" id="{312DC010-6ED2-E578-5F55-0DAE2D4A09D9}"/>
              </a:ext>
            </a:extLst>
          </p:cNvPr>
          <p:cNvSpPr txBox="1">
            <a:spLocks/>
          </p:cNvSpPr>
          <p:nvPr/>
        </p:nvSpPr>
        <p:spPr>
          <a:xfrm>
            <a:off x="1" y="1"/>
            <a:ext cx="9144000" cy="5143500"/>
          </a:xfrm>
          <a:prstGeom prst="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endParaRPr lang="en-150" sz="3200" b="1" dirty="0">
              <a:solidFill>
                <a:schemeClr val="tx1"/>
              </a:solidFill>
            </a:endParaRPr>
          </a:p>
        </p:txBody>
      </p:sp>
      <p:pic>
        <p:nvPicPr>
          <p:cNvPr id="4" name="Picture 3">
            <a:extLst>
              <a:ext uri="{FF2B5EF4-FFF2-40B4-BE49-F238E27FC236}">
                <a16:creationId xmlns:a16="http://schemas.microsoft.com/office/drawing/2014/main" id="{AEFF10CE-41F0-0CFA-86C6-FE850E579577}"/>
              </a:ext>
            </a:extLst>
          </p:cNvPr>
          <p:cNvPicPr>
            <a:picLocks noChangeAspect="1"/>
          </p:cNvPicPr>
          <p:nvPr/>
        </p:nvPicPr>
        <p:blipFill>
          <a:blip r:embed="rId3"/>
          <a:stretch>
            <a:fillRect/>
          </a:stretch>
        </p:blipFill>
        <p:spPr>
          <a:xfrm>
            <a:off x="-1" y="0"/>
            <a:ext cx="9144000" cy="5143499"/>
          </a:xfrm>
          <a:prstGeom prst="rect">
            <a:avLst/>
          </a:prstGeom>
        </p:spPr>
      </p:pic>
      <p:sp>
        <p:nvSpPr>
          <p:cNvPr id="55" name="Google Shape;870;p43">
            <a:extLst>
              <a:ext uri="{FF2B5EF4-FFF2-40B4-BE49-F238E27FC236}">
                <a16:creationId xmlns:a16="http://schemas.microsoft.com/office/drawing/2014/main" id="{3A3A8283-3656-5A28-6D7C-CBED3F16CFDC}"/>
              </a:ext>
            </a:extLst>
          </p:cNvPr>
          <p:cNvSpPr/>
          <p:nvPr/>
        </p:nvSpPr>
        <p:spPr>
          <a:xfrm rot="16200000">
            <a:off x="6956397" y="-1320617"/>
            <a:ext cx="577689" cy="3797515"/>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5" name="Title 4">
            <a:extLst>
              <a:ext uri="{FF2B5EF4-FFF2-40B4-BE49-F238E27FC236}">
                <a16:creationId xmlns:a16="http://schemas.microsoft.com/office/drawing/2014/main" id="{7168CD1B-D8E5-2500-2F21-B5E1EE733B4C}"/>
              </a:ext>
            </a:extLst>
          </p:cNvPr>
          <p:cNvSpPr>
            <a:spLocks noGrp="1"/>
          </p:cNvSpPr>
          <p:nvPr>
            <p:ph type="title"/>
          </p:nvPr>
        </p:nvSpPr>
        <p:spPr>
          <a:xfrm>
            <a:off x="5791199" y="415730"/>
            <a:ext cx="3797515" cy="324819"/>
          </a:xfrm>
          <a:noFill/>
          <a:ln>
            <a:noFill/>
          </a:ln>
        </p:spPr>
        <p:style>
          <a:lnRef idx="2">
            <a:schemeClr val="accent6"/>
          </a:lnRef>
          <a:fillRef idx="1">
            <a:schemeClr val="lt1"/>
          </a:fillRef>
          <a:effectRef idx="0">
            <a:schemeClr val="accent6"/>
          </a:effectRef>
          <a:fontRef idx="minor">
            <a:schemeClr val="dk1"/>
          </a:fontRef>
        </p:style>
        <p:txBody>
          <a:bodyPr/>
          <a:lstStyle/>
          <a:p>
            <a:r>
              <a:rPr lang="fr-FR" sz="2000" b="1" dirty="0">
                <a:solidFill>
                  <a:schemeClr val="tx1"/>
                </a:solidFill>
              </a:rPr>
              <a:t>L’archive de mes Souhaits</a:t>
            </a:r>
            <a:endParaRPr lang="en-150" sz="2000" b="1" dirty="0">
              <a:solidFill>
                <a:schemeClr val="tx1"/>
              </a:solidFill>
            </a:endParaRPr>
          </a:p>
        </p:txBody>
      </p:sp>
    </p:spTree>
    <p:extLst>
      <p:ext uri="{BB962C8B-B14F-4D97-AF65-F5344CB8AC3E}">
        <p14:creationId xmlns:p14="http://schemas.microsoft.com/office/powerpoint/2010/main" val="2657353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4" name="Title 4">
            <a:extLst>
              <a:ext uri="{FF2B5EF4-FFF2-40B4-BE49-F238E27FC236}">
                <a16:creationId xmlns:a16="http://schemas.microsoft.com/office/drawing/2014/main" id="{312DC010-6ED2-E578-5F55-0DAE2D4A09D9}"/>
              </a:ext>
            </a:extLst>
          </p:cNvPr>
          <p:cNvSpPr txBox="1">
            <a:spLocks/>
          </p:cNvSpPr>
          <p:nvPr/>
        </p:nvSpPr>
        <p:spPr>
          <a:xfrm>
            <a:off x="1" y="1"/>
            <a:ext cx="9144000" cy="5143500"/>
          </a:xfrm>
          <a:prstGeom prst="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endParaRPr lang="en-150" sz="3200" b="1" dirty="0">
              <a:solidFill>
                <a:schemeClr val="tx1"/>
              </a:solidFill>
            </a:endParaRPr>
          </a:p>
        </p:txBody>
      </p:sp>
      <p:pic>
        <p:nvPicPr>
          <p:cNvPr id="4" name="Picture 3">
            <a:extLst>
              <a:ext uri="{FF2B5EF4-FFF2-40B4-BE49-F238E27FC236}">
                <a16:creationId xmlns:a16="http://schemas.microsoft.com/office/drawing/2014/main" id="{AEFF10CE-41F0-0CFA-86C6-FE850E579577}"/>
              </a:ext>
            </a:extLst>
          </p:cNvPr>
          <p:cNvPicPr>
            <a:picLocks noChangeAspect="1"/>
          </p:cNvPicPr>
          <p:nvPr/>
        </p:nvPicPr>
        <p:blipFill>
          <a:blip r:embed="rId3"/>
          <a:srcRect/>
          <a:stretch/>
        </p:blipFill>
        <p:spPr>
          <a:xfrm>
            <a:off x="0" y="1"/>
            <a:ext cx="9144000" cy="5143498"/>
          </a:xfrm>
          <a:prstGeom prst="rect">
            <a:avLst/>
          </a:prstGeom>
        </p:spPr>
      </p:pic>
      <p:sp>
        <p:nvSpPr>
          <p:cNvPr id="55" name="Google Shape;870;p43">
            <a:extLst>
              <a:ext uri="{FF2B5EF4-FFF2-40B4-BE49-F238E27FC236}">
                <a16:creationId xmlns:a16="http://schemas.microsoft.com/office/drawing/2014/main" id="{3A3A8283-3656-5A28-6D7C-CBED3F16CFDC}"/>
              </a:ext>
            </a:extLst>
          </p:cNvPr>
          <p:cNvSpPr/>
          <p:nvPr/>
        </p:nvSpPr>
        <p:spPr>
          <a:xfrm rot="16200000">
            <a:off x="6956397" y="-1320617"/>
            <a:ext cx="577689" cy="3797515"/>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5" name="Title 4">
            <a:extLst>
              <a:ext uri="{FF2B5EF4-FFF2-40B4-BE49-F238E27FC236}">
                <a16:creationId xmlns:a16="http://schemas.microsoft.com/office/drawing/2014/main" id="{7168CD1B-D8E5-2500-2F21-B5E1EE733B4C}"/>
              </a:ext>
            </a:extLst>
          </p:cNvPr>
          <p:cNvSpPr>
            <a:spLocks noGrp="1"/>
          </p:cNvSpPr>
          <p:nvPr>
            <p:ph type="title"/>
          </p:nvPr>
        </p:nvSpPr>
        <p:spPr>
          <a:xfrm>
            <a:off x="6461759" y="415730"/>
            <a:ext cx="3797515" cy="324819"/>
          </a:xfrm>
          <a:noFill/>
          <a:ln>
            <a:noFill/>
          </a:ln>
        </p:spPr>
        <p:style>
          <a:lnRef idx="2">
            <a:schemeClr val="accent6"/>
          </a:lnRef>
          <a:fillRef idx="1">
            <a:schemeClr val="lt1"/>
          </a:fillRef>
          <a:effectRef idx="0">
            <a:schemeClr val="accent6"/>
          </a:effectRef>
          <a:fontRef idx="minor">
            <a:schemeClr val="dk1"/>
          </a:fontRef>
        </p:style>
        <p:txBody>
          <a:bodyPr/>
          <a:lstStyle/>
          <a:p>
            <a:r>
              <a:rPr lang="fr-FR" sz="2000" b="1" dirty="0">
                <a:solidFill>
                  <a:schemeClr val="tx1"/>
                </a:solidFill>
              </a:rPr>
              <a:t>Discussions</a:t>
            </a:r>
            <a:endParaRPr lang="en-150" sz="2000" b="1" dirty="0">
              <a:solidFill>
                <a:schemeClr val="tx1"/>
              </a:solidFill>
            </a:endParaRPr>
          </a:p>
        </p:txBody>
      </p:sp>
    </p:spTree>
    <p:extLst>
      <p:ext uri="{BB962C8B-B14F-4D97-AF65-F5344CB8AC3E}">
        <p14:creationId xmlns:p14="http://schemas.microsoft.com/office/powerpoint/2010/main" val="1114733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4" name="Title 4">
            <a:extLst>
              <a:ext uri="{FF2B5EF4-FFF2-40B4-BE49-F238E27FC236}">
                <a16:creationId xmlns:a16="http://schemas.microsoft.com/office/drawing/2014/main" id="{312DC010-6ED2-E578-5F55-0DAE2D4A09D9}"/>
              </a:ext>
            </a:extLst>
          </p:cNvPr>
          <p:cNvSpPr txBox="1">
            <a:spLocks/>
          </p:cNvSpPr>
          <p:nvPr/>
        </p:nvSpPr>
        <p:spPr>
          <a:xfrm>
            <a:off x="-1" y="0"/>
            <a:ext cx="9144000" cy="5143500"/>
          </a:xfrm>
          <a:prstGeom prst="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endParaRPr lang="en-150" sz="3200" b="1" dirty="0">
              <a:solidFill>
                <a:schemeClr val="tx1"/>
              </a:solidFill>
            </a:endParaRPr>
          </a:p>
        </p:txBody>
      </p:sp>
      <p:sp>
        <p:nvSpPr>
          <p:cNvPr id="55" name="Google Shape;870;p43">
            <a:extLst>
              <a:ext uri="{FF2B5EF4-FFF2-40B4-BE49-F238E27FC236}">
                <a16:creationId xmlns:a16="http://schemas.microsoft.com/office/drawing/2014/main" id="{3A3A8283-3656-5A28-6D7C-CBED3F16CFDC}"/>
              </a:ext>
            </a:extLst>
          </p:cNvPr>
          <p:cNvSpPr/>
          <p:nvPr/>
        </p:nvSpPr>
        <p:spPr>
          <a:xfrm rot="5400000">
            <a:off x="1609913" y="-1635578"/>
            <a:ext cx="577689" cy="3797515"/>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5" name="Title 4">
            <a:extLst>
              <a:ext uri="{FF2B5EF4-FFF2-40B4-BE49-F238E27FC236}">
                <a16:creationId xmlns:a16="http://schemas.microsoft.com/office/drawing/2014/main" id="{7168CD1B-D8E5-2500-2F21-B5E1EE733B4C}"/>
              </a:ext>
            </a:extLst>
          </p:cNvPr>
          <p:cNvSpPr>
            <a:spLocks noGrp="1"/>
          </p:cNvSpPr>
          <p:nvPr>
            <p:ph type="title"/>
          </p:nvPr>
        </p:nvSpPr>
        <p:spPr>
          <a:xfrm>
            <a:off x="521546" y="100769"/>
            <a:ext cx="3797515" cy="324819"/>
          </a:xfrm>
          <a:noFill/>
          <a:ln>
            <a:noFill/>
          </a:ln>
        </p:spPr>
        <p:style>
          <a:lnRef idx="2">
            <a:schemeClr val="accent6"/>
          </a:lnRef>
          <a:fillRef idx="1">
            <a:schemeClr val="lt1"/>
          </a:fillRef>
          <a:effectRef idx="0">
            <a:schemeClr val="accent6"/>
          </a:effectRef>
          <a:fontRef idx="minor">
            <a:schemeClr val="dk1"/>
          </a:fontRef>
        </p:style>
        <p:txBody>
          <a:bodyPr/>
          <a:lstStyle/>
          <a:p>
            <a:r>
              <a:rPr lang="fr-FR" sz="2000" b="1" dirty="0">
                <a:solidFill>
                  <a:schemeClr val="tx1"/>
                </a:solidFill>
              </a:rPr>
              <a:t>Interfaces des admins </a:t>
            </a:r>
            <a:endParaRPr lang="en-150" sz="2000" b="1" dirty="0">
              <a:solidFill>
                <a:schemeClr val="tx1"/>
              </a:solidFill>
            </a:endParaRPr>
          </a:p>
        </p:txBody>
      </p:sp>
      <p:pic>
        <p:nvPicPr>
          <p:cNvPr id="3" name="Picture 2">
            <a:extLst>
              <a:ext uri="{FF2B5EF4-FFF2-40B4-BE49-F238E27FC236}">
                <a16:creationId xmlns:a16="http://schemas.microsoft.com/office/drawing/2014/main" id="{E2E7327B-38FD-D9AA-3744-FDE520D0A4FB}"/>
              </a:ext>
            </a:extLst>
          </p:cNvPr>
          <p:cNvPicPr>
            <a:picLocks noChangeAspect="1"/>
          </p:cNvPicPr>
          <p:nvPr/>
        </p:nvPicPr>
        <p:blipFill>
          <a:blip r:embed="rId3"/>
          <a:srcRect/>
          <a:stretch/>
        </p:blipFill>
        <p:spPr>
          <a:xfrm>
            <a:off x="3867573" y="0"/>
            <a:ext cx="5276431" cy="2492587"/>
          </a:xfrm>
          <a:prstGeom prst="rect">
            <a:avLst/>
          </a:prstGeom>
        </p:spPr>
      </p:pic>
      <p:pic>
        <p:nvPicPr>
          <p:cNvPr id="7" name="Picture 6">
            <a:extLst>
              <a:ext uri="{FF2B5EF4-FFF2-40B4-BE49-F238E27FC236}">
                <a16:creationId xmlns:a16="http://schemas.microsoft.com/office/drawing/2014/main" id="{38081657-449F-ED03-A84F-0F2DB2BD829C}"/>
              </a:ext>
            </a:extLst>
          </p:cNvPr>
          <p:cNvPicPr>
            <a:picLocks noChangeAspect="1"/>
          </p:cNvPicPr>
          <p:nvPr/>
        </p:nvPicPr>
        <p:blipFill>
          <a:blip r:embed="rId4"/>
          <a:stretch>
            <a:fillRect/>
          </a:stretch>
        </p:blipFill>
        <p:spPr>
          <a:xfrm>
            <a:off x="35029" y="552024"/>
            <a:ext cx="3797515" cy="4591476"/>
          </a:xfrm>
          <a:prstGeom prst="rect">
            <a:avLst/>
          </a:prstGeom>
        </p:spPr>
      </p:pic>
      <p:pic>
        <p:nvPicPr>
          <p:cNvPr id="9" name="Picture 8">
            <a:extLst>
              <a:ext uri="{FF2B5EF4-FFF2-40B4-BE49-F238E27FC236}">
                <a16:creationId xmlns:a16="http://schemas.microsoft.com/office/drawing/2014/main" id="{CB9FE680-1782-F89F-94AB-3064159F3E4F}"/>
              </a:ext>
            </a:extLst>
          </p:cNvPr>
          <p:cNvPicPr>
            <a:picLocks noChangeAspect="1"/>
          </p:cNvPicPr>
          <p:nvPr/>
        </p:nvPicPr>
        <p:blipFill>
          <a:blip r:embed="rId5"/>
          <a:stretch>
            <a:fillRect/>
          </a:stretch>
        </p:blipFill>
        <p:spPr>
          <a:xfrm>
            <a:off x="3867574" y="2566262"/>
            <a:ext cx="5276426" cy="2577238"/>
          </a:xfrm>
          <a:prstGeom prst="rect">
            <a:avLst/>
          </a:prstGeom>
        </p:spPr>
      </p:pic>
    </p:spTree>
    <p:extLst>
      <p:ext uri="{BB962C8B-B14F-4D97-AF65-F5344CB8AC3E}">
        <p14:creationId xmlns:p14="http://schemas.microsoft.com/office/powerpoint/2010/main" val="3378125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4" name="Title 4">
            <a:extLst>
              <a:ext uri="{FF2B5EF4-FFF2-40B4-BE49-F238E27FC236}">
                <a16:creationId xmlns:a16="http://schemas.microsoft.com/office/drawing/2014/main" id="{312DC010-6ED2-E578-5F55-0DAE2D4A09D9}"/>
              </a:ext>
            </a:extLst>
          </p:cNvPr>
          <p:cNvSpPr txBox="1">
            <a:spLocks/>
          </p:cNvSpPr>
          <p:nvPr/>
        </p:nvSpPr>
        <p:spPr>
          <a:xfrm>
            <a:off x="-1" y="0"/>
            <a:ext cx="9144000" cy="5143500"/>
          </a:xfrm>
          <a:prstGeom prst="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endParaRPr lang="en-150" sz="3200" b="1" dirty="0">
              <a:solidFill>
                <a:schemeClr val="tx1"/>
              </a:solidFill>
            </a:endParaRPr>
          </a:p>
        </p:txBody>
      </p:sp>
      <p:pic>
        <p:nvPicPr>
          <p:cNvPr id="4" name="Picture 3">
            <a:extLst>
              <a:ext uri="{FF2B5EF4-FFF2-40B4-BE49-F238E27FC236}">
                <a16:creationId xmlns:a16="http://schemas.microsoft.com/office/drawing/2014/main" id="{9AACBA56-1B57-1DE6-32C4-80BEA147154C}"/>
              </a:ext>
            </a:extLst>
          </p:cNvPr>
          <p:cNvPicPr>
            <a:picLocks noChangeAspect="1"/>
          </p:cNvPicPr>
          <p:nvPr/>
        </p:nvPicPr>
        <p:blipFill>
          <a:blip r:embed="rId3"/>
          <a:stretch>
            <a:fillRect/>
          </a:stretch>
        </p:blipFill>
        <p:spPr>
          <a:xfrm>
            <a:off x="-35029" y="100769"/>
            <a:ext cx="5241398" cy="2503148"/>
          </a:xfrm>
          <a:prstGeom prst="rect">
            <a:avLst/>
          </a:prstGeom>
        </p:spPr>
      </p:pic>
      <p:sp>
        <p:nvSpPr>
          <p:cNvPr id="55" name="Google Shape;870;p43">
            <a:extLst>
              <a:ext uri="{FF2B5EF4-FFF2-40B4-BE49-F238E27FC236}">
                <a16:creationId xmlns:a16="http://schemas.microsoft.com/office/drawing/2014/main" id="{3A3A8283-3656-5A28-6D7C-CBED3F16CFDC}"/>
              </a:ext>
            </a:extLst>
          </p:cNvPr>
          <p:cNvSpPr/>
          <p:nvPr/>
        </p:nvSpPr>
        <p:spPr>
          <a:xfrm rot="5400000">
            <a:off x="1609913" y="-1635578"/>
            <a:ext cx="577689" cy="3797515"/>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5" name="Title 4">
            <a:extLst>
              <a:ext uri="{FF2B5EF4-FFF2-40B4-BE49-F238E27FC236}">
                <a16:creationId xmlns:a16="http://schemas.microsoft.com/office/drawing/2014/main" id="{7168CD1B-D8E5-2500-2F21-B5E1EE733B4C}"/>
              </a:ext>
            </a:extLst>
          </p:cNvPr>
          <p:cNvSpPr>
            <a:spLocks noGrp="1"/>
          </p:cNvSpPr>
          <p:nvPr>
            <p:ph type="title"/>
          </p:nvPr>
        </p:nvSpPr>
        <p:spPr>
          <a:xfrm>
            <a:off x="521546" y="100769"/>
            <a:ext cx="3797515" cy="324819"/>
          </a:xfrm>
          <a:noFill/>
          <a:ln>
            <a:noFill/>
          </a:ln>
        </p:spPr>
        <p:style>
          <a:lnRef idx="2">
            <a:schemeClr val="accent6"/>
          </a:lnRef>
          <a:fillRef idx="1">
            <a:schemeClr val="lt1"/>
          </a:fillRef>
          <a:effectRef idx="0">
            <a:schemeClr val="accent6"/>
          </a:effectRef>
          <a:fontRef idx="minor">
            <a:schemeClr val="dk1"/>
          </a:fontRef>
        </p:style>
        <p:txBody>
          <a:bodyPr/>
          <a:lstStyle/>
          <a:p>
            <a:r>
              <a:rPr lang="fr-FR" sz="2000" b="1" dirty="0">
                <a:solidFill>
                  <a:schemeClr val="tx1"/>
                </a:solidFill>
              </a:rPr>
              <a:t>Interfaces des admins </a:t>
            </a:r>
            <a:endParaRPr lang="en-150" sz="2000" b="1" dirty="0">
              <a:solidFill>
                <a:schemeClr val="tx1"/>
              </a:solidFill>
            </a:endParaRPr>
          </a:p>
        </p:txBody>
      </p:sp>
      <p:pic>
        <p:nvPicPr>
          <p:cNvPr id="8" name="Picture 7">
            <a:extLst>
              <a:ext uri="{FF2B5EF4-FFF2-40B4-BE49-F238E27FC236}">
                <a16:creationId xmlns:a16="http://schemas.microsoft.com/office/drawing/2014/main" id="{CBBCD763-F65C-4F85-7D24-275D529EDA1E}"/>
              </a:ext>
            </a:extLst>
          </p:cNvPr>
          <p:cNvPicPr>
            <a:picLocks noChangeAspect="1"/>
          </p:cNvPicPr>
          <p:nvPr/>
        </p:nvPicPr>
        <p:blipFill>
          <a:blip r:embed="rId4"/>
          <a:stretch>
            <a:fillRect/>
          </a:stretch>
        </p:blipFill>
        <p:spPr>
          <a:xfrm>
            <a:off x="-35029" y="2545150"/>
            <a:ext cx="5241398" cy="2578761"/>
          </a:xfrm>
          <a:prstGeom prst="rect">
            <a:avLst/>
          </a:prstGeom>
        </p:spPr>
      </p:pic>
      <p:pic>
        <p:nvPicPr>
          <p:cNvPr id="11" name="Picture 10">
            <a:extLst>
              <a:ext uri="{FF2B5EF4-FFF2-40B4-BE49-F238E27FC236}">
                <a16:creationId xmlns:a16="http://schemas.microsoft.com/office/drawing/2014/main" id="{8F344762-74E3-C577-D4B3-AFD4A9B74A1B}"/>
              </a:ext>
            </a:extLst>
          </p:cNvPr>
          <p:cNvPicPr>
            <a:picLocks noChangeAspect="1"/>
          </p:cNvPicPr>
          <p:nvPr/>
        </p:nvPicPr>
        <p:blipFill>
          <a:blip r:embed="rId5"/>
          <a:stretch>
            <a:fillRect/>
          </a:stretch>
        </p:blipFill>
        <p:spPr>
          <a:xfrm>
            <a:off x="5300663" y="2603917"/>
            <a:ext cx="3749042" cy="2444381"/>
          </a:xfrm>
          <a:prstGeom prst="rect">
            <a:avLst/>
          </a:prstGeom>
        </p:spPr>
      </p:pic>
      <p:pic>
        <p:nvPicPr>
          <p:cNvPr id="13" name="Picture 12">
            <a:extLst>
              <a:ext uri="{FF2B5EF4-FFF2-40B4-BE49-F238E27FC236}">
                <a16:creationId xmlns:a16="http://schemas.microsoft.com/office/drawing/2014/main" id="{8165D136-FC39-0F3D-E1D8-8D88DB569470}"/>
              </a:ext>
            </a:extLst>
          </p:cNvPr>
          <p:cNvPicPr>
            <a:picLocks noChangeAspect="1"/>
          </p:cNvPicPr>
          <p:nvPr/>
        </p:nvPicPr>
        <p:blipFill>
          <a:blip r:embed="rId6"/>
          <a:stretch>
            <a:fillRect/>
          </a:stretch>
        </p:blipFill>
        <p:spPr>
          <a:xfrm>
            <a:off x="5300664" y="95201"/>
            <a:ext cx="3749042" cy="2413513"/>
          </a:xfrm>
          <a:prstGeom prst="rect">
            <a:avLst/>
          </a:prstGeom>
        </p:spPr>
      </p:pic>
    </p:spTree>
    <p:extLst>
      <p:ext uri="{BB962C8B-B14F-4D97-AF65-F5344CB8AC3E}">
        <p14:creationId xmlns:p14="http://schemas.microsoft.com/office/powerpoint/2010/main" val="96891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54" name="Title 4">
            <a:extLst>
              <a:ext uri="{FF2B5EF4-FFF2-40B4-BE49-F238E27FC236}">
                <a16:creationId xmlns:a16="http://schemas.microsoft.com/office/drawing/2014/main" id="{312DC010-6ED2-E578-5F55-0DAE2D4A09D9}"/>
              </a:ext>
            </a:extLst>
          </p:cNvPr>
          <p:cNvSpPr txBox="1">
            <a:spLocks/>
          </p:cNvSpPr>
          <p:nvPr/>
        </p:nvSpPr>
        <p:spPr>
          <a:xfrm>
            <a:off x="-1" y="0"/>
            <a:ext cx="9144000" cy="5143500"/>
          </a:xfrm>
          <a:prstGeom prst="rect">
            <a:avLst/>
          </a:prstGeom>
          <a:solidFill>
            <a:schemeClr val="bg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endParaRPr lang="en-150" sz="3200" b="1" dirty="0">
              <a:solidFill>
                <a:schemeClr val="tx1"/>
              </a:solidFill>
            </a:endParaRPr>
          </a:p>
        </p:txBody>
      </p:sp>
      <p:pic>
        <p:nvPicPr>
          <p:cNvPr id="3" name="Picture 2">
            <a:extLst>
              <a:ext uri="{FF2B5EF4-FFF2-40B4-BE49-F238E27FC236}">
                <a16:creationId xmlns:a16="http://schemas.microsoft.com/office/drawing/2014/main" id="{A5647663-DCED-8849-7331-DADDC343E009}"/>
              </a:ext>
            </a:extLst>
          </p:cNvPr>
          <p:cNvPicPr>
            <a:picLocks noChangeAspect="1"/>
          </p:cNvPicPr>
          <p:nvPr/>
        </p:nvPicPr>
        <p:blipFill>
          <a:blip r:embed="rId3"/>
          <a:stretch>
            <a:fillRect/>
          </a:stretch>
        </p:blipFill>
        <p:spPr>
          <a:xfrm>
            <a:off x="0" y="0"/>
            <a:ext cx="9144000" cy="5143500"/>
          </a:xfrm>
          <a:prstGeom prst="rect">
            <a:avLst/>
          </a:prstGeom>
        </p:spPr>
      </p:pic>
      <p:sp>
        <p:nvSpPr>
          <p:cNvPr id="55" name="Google Shape;870;p43">
            <a:extLst>
              <a:ext uri="{FF2B5EF4-FFF2-40B4-BE49-F238E27FC236}">
                <a16:creationId xmlns:a16="http://schemas.microsoft.com/office/drawing/2014/main" id="{3A3A8283-3656-5A28-6D7C-CBED3F16CFDC}"/>
              </a:ext>
            </a:extLst>
          </p:cNvPr>
          <p:cNvSpPr/>
          <p:nvPr/>
        </p:nvSpPr>
        <p:spPr>
          <a:xfrm rot="5400000">
            <a:off x="1609913" y="-1635578"/>
            <a:ext cx="577689" cy="3797515"/>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5" name="Title 4">
            <a:extLst>
              <a:ext uri="{FF2B5EF4-FFF2-40B4-BE49-F238E27FC236}">
                <a16:creationId xmlns:a16="http://schemas.microsoft.com/office/drawing/2014/main" id="{7168CD1B-D8E5-2500-2F21-B5E1EE733B4C}"/>
              </a:ext>
            </a:extLst>
          </p:cNvPr>
          <p:cNvSpPr>
            <a:spLocks noGrp="1"/>
          </p:cNvSpPr>
          <p:nvPr>
            <p:ph type="title"/>
          </p:nvPr>
        </p:nvSpPr>
        <p:spPr>
          <a:xfrm>
            <a:off x="521546" y="100769"/>
            <a:ext cx="3797515" cy="324819"/>
          </a:xfrm>
          <a:noFill/>
          <a:ln>
            <a:noFill/>
          </a:ln>
        </p:spPr>
        <p:style>
          <a:lnRef idx="2">
            <a:schemeClr val="accent6"/>
          </a:lnRef>
          <a:fillRef idx="1">
            <a:schemeClr val="lt1"/>
          </a:fillRef>
          <a:effectRef idx="0">
            <a:schemeClr val="accent6"/>
          </a:effectRef>
          <a:fontRef idx="minor">
            <a:schemeClr val="dk1"/>
          </a:fontRef>
        </p:style>
        <p:txBody>
          <a:bodyPr/>
          <a:lstStyle/>
          <a:p>
            <a:r>
              <a:rPr lang="fr-FR" sz="2000" b="1" dirty="0">
                <a:solidFill>
                  <a:schemeClr val="tx1"/>
                </a:solidFill>
              </a:rPr>
              <a:t>Multi Langages Système</a:t>
            </a:r>
            <a:endParaRPr lang="en-150" sz="2000" b="1" dirty="0">
              <a:solidFill>
                <a:schemeClr val="tx1"/>
              </a:solidFill>
            </a:endParaRPr>
          </a:p>
        </p:txBody>
      </p:sp>
    </p:spTree>
    <p:extLst>
      <p:ext uri="{BB962C8B-B14F-4D97-AF65-F5344CB8AC3E}">
        <p14:creationId xmlns:p14="http://schemas.microsoft.com/office/powerpoint/2010/main" val="416254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67"/>
          <p:cNvSpPr txBox="1">
            <a:spLocks noGrp="1"/>
          </p:cNvSpPr>
          <p:nvPr>
            <p:ph type="title"/>
          </p:nvPr>
        </p:nvSpPr>
        <p:spPr>
          <a:xfrm>
            <a:off x="2281312" y="1652814"/>
            <a:ext cx="6750587" cy="359863"/>
          </a:xfrm>
          <a:prstGeom prst="rect">
            <a:avLst/>
          </a:prstGeom>
        </p:spPr>
        <p:txBody>
          <a:bodyPr spcFirstLastPara="1" wrap="square" lIns="91425" tIns="91425" rIns="91425" bIns="91425" anchor="t" anchorCtr="0">
            <a:noAutofit/>
          </a:bodyPr>
          <a:lstStyle/>
          <a:p>
            <a:r>
              <a:rPr lang="fr-FR" sz="4800" dirty="0">
                <a:effectLst>
                  <a:outerShdw blurRad="38100" dist="38100" dir="2700000" algn="tl">
                    <a:srgbClr val="000000">
                      <a:alpha val="43137"/>
                    </a:srgbClr>
                  </a:outerShdw>
                </a:effectLst>
              </a:rPr>
              <a:t>Description De Site Web : Côté serveur</a:t>
            </a:r>
            <a:endParaRPr lang="fr-MA" sz="4800" dirty="0">
              <a:effectLst>
                <a:outerShdw blurRad="38100" dist="38100" dir="2700000" algn="tl">
                  <a:srgbClr val="000000">
                    <a:alpha val="43137"/>
                  </a:srgbClr>
                </a:outerShdw>
              </a:effectLst>
            </a:endParaRPr>
          </a:p>
        </p:txBody>
      </p:sp>
      <p:grpSp>
        <p:nvGrpSpPr>
          <p:cNvPr id="1782" name="Google Shape;1782;p67"/>
          <p:cNvGrpSpPr/>
          <p:nvPr/>
        </p:nvGrpSpPr>
        <p:grpSpPr>
          <a:xfrm>
            <a:off x="112101" y="1832745"/>
            <a:ext cx="5025972" cy="3188564"/>
            <a:chOff x="1005600" y="1045500"/>
            <a:chExt cx="4604225" cy="2921000"/>
          </a:xfrm>
        </p:grpSpPr>
        <p:sp>
          <p:nvSpPr>
            <p:cNvPr id="1783" name="Google Shape;1783;p67"/>
            <p:cNvSpPr/>
            <p:nvPr/>
          </p:nvSpPr>
          <p:spPr>
            <a:xfrm>
              <a:off x="2890525" y="3386300"/>
              <a:ext cx="465600" cy="4728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1733550" y="1674200"/>
              <a:ext cx="2779500" cy="1740900"/>
            </a:xfrm>
            <a:prstGeom prst="roundRect">
              <a:avLst>
                <a:gd name="adj" fmla="val 616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2444575" y="3859100"/>
              <a:ext cx="1357500" cy="107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1250050" y="14782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1005600" y="1098175"/>
              <a:ext cx="154450" cy="147725"/>
            </a:xfrm>
            <a:custGeom>
              <a:avLst/>
              <a:gdLst/>
              <a:ahLst/>
              <a:cxnLst/>
              <a:rect l="l" t="t" r="r" b="b"/>
              <a:pathLst>
                <a:path w="6178" h="5909" extrusionOk="0">
                  <a:moveTo>
                    <a:pt x="873" y="0"/>
                  </a:moveTo>
                  <a:cubicBezTo>
                    <a:pt x="388" y="0"/>
                    <a:pt x="1" y="488"/>
                    <a:pt x="176" y="987"/>
                  </a:cubicBezTo>
                  <a:lnTo>
                    <a:pt x="866" y="2956"/>
                  </a:lnTo>
                  <a:lnTo>
                    <a:pt x="176" y="4920"/>
                  </a:lnTo>
                  <a:cubicBezTo>
                    <a:pt x="1" y="5423"/>
                    <a:pt x="385" y="5909"/>
                    <a:pt x="868" y="5909"/>
                  </a:cubicBezTo>
                  <a:cubicBezTo>
                    <a:pt x="950" y="5909"/>
                    <a:pt x="1035" y="5895"/>
                    <a:pt x="1120" y="5865"/>
                  </a:cubicBezTo>
                  <a:lnTo>
                    <a:pt x="3089" y="5174"/>
                  </a:lnTo>
                  <a:lnTo>
                    <a:pt x="5053" y="5865"/>
                  </a:lnTo>
                  <a:cubicBezTo>
                    <a:pt x="5138" y="5895"/>
                    <a:pt x="5223" y="5909"/>
                    <a:pt x="5305" y="5909"/>
                  </a:cubicBezTo>
                  <a:cubicBezTo>
                    <a:pt x="5789" y="5909"/>
                    <a:pt x="6177" y="5423"/>
                    <a:pt x="5998" y="4920"/>
                  </a:cubicBezTo>
                  <a:lnTo>
                    <a:pt x="5307" y="2956"/>
                  </a:lnTo>
                  <a:lnTo>
                    <a:pt x="5998" y="987"/>
                  </a:lnTo>
                  <a:cubicBezTo>
                    <a:pt x="6177" y="488"/>
                    <a:pt x="5786" y="0"/>
                    <a:pt x="5300" y="0"/>
                  </a:cubicBezTo>
                  <a:cubicBezTo>
                    <a:pt x="5220" y="0"/>
                    <a:pt x="5136" y="14"/>
                    <a:pt x="5053" y="43"/>
                  </a:cubicBezTo>
                  <a:lnTo>
                    <a:pt x="3089" y="733"/>
                  </a:lnTo>
                  <a:lnTo>
                    <a:pt x="1120" y="43"/>
                  </a:lnTo>
                  <a:cubicBezTo>
                    <a:pt x="1037" y="14"/>
                    <a:pt x="954" y="0"/>
                    <a:pt x="873"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1525950" y="1045500"/>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67"/>
            <p:cNvSpPr/>
            <p:nvPr/>
          </p:nvSpPr>
          <p:spPr>
            <a:xfrm>
              <a:off x="4763925" y="3719975"/>
              <a:ext cx="257700" cy="246525"/>
            </a:xfrm>
            <a:custGeom>
              <a:avLst/>
              <a:gdLst/>
              <a:ahLst/>
              <a:cxnLst/>
              <a:rect l="l" t="t" r="r" b="b"/>
              <a:pathLst>
                <a:path w="10308" h="9861" extrusionOk="0">
                  <a:moveTo>
                    <a:pt x="1456" y="0"/>
                  </a:moveTo>
                  <a:cubicBezTo>
                    <a:pt x="650" y="0"/>
                    <a:pt x="1" y="809"/>
                    <a:pt x="296" y="1652"/>
                  </a:cubicBezTo>
                  <a:lnTo>
                    <a:pt x="1450" y="4928"/>
                  </a:lnTo>
                  <a:lnTo>
                    <a:pt x="296" y="8209"/>
                  </a:lnTo>
                  <a:cubicBezTo>
                    <a:pt x="1" y="9047"/>
                    <a:pt x="651" y="9860"/>
                    <a:pt x="1458" y="9860"/>
                  </a:cubicBezTo>
                  <a:cubicBezTo>
                    <a:pt x="1594" y="9860"/>
                    <a:pt x="1734" y="9837"/>
                    <a:pt x="1875" y="9788"/>
                  </a:cubicBezTo>
                  <a:lnTo>
                    <a:pt x="5156" y="8634"/>
                  </a:lnTo>
                  <a:lnTo>
                    <a:pt x="8438" y="9788"/>
                  </a:lnTo>
                  <a:cubicBezTo>
                    <a:pt x="8579" y="9837"/>
                    <a:pt x="8719" y="9860"/>
                    <a:pt x="8854" y="9860"/>
                  </a:cubicBezTo>
                  <a:cubicBezTo>
                    <a:pt x="9660" y="9860"/>
                    <a:pt x="10307" y="9047"/>
                    <a:pt x="10016" y="8209"/>
                  </a:cubicBezTo>
                  <a:lnTo>
                    <a:pt x="8862" y="4928"/>
                  </a:lnTo>
                  <a:lnTo>
                    <a:pt x="10016" y="1652"/>
                  </a:lnTo>
                  <a:cubicBezTo>
                    <a:pt x="10307" y="809"/>
                    <a:pt x="9661" y="0"/>
                    <a:pt x="8856" y="0"/>
                  </a:cubicBezTo>
                  <a:cubicBezTo>
                    <a:pt x="8720" y="0"/>
                    <a:pt x="8579" y="23"/>
                    <a:pt x="8438" y="73"/>
                  </a:cubicBezTo>
                  <a:lnTo>
                    <a:pt x="5156" y="1227"/>
                  </a:lnTo>
                  <a:lnTo>
                    <a:pt x="1875" y="73"/>
                  </a:lnTo>
                  <a:cubicBezTo>
                    <a:pt x="1733" y="23"/>
                    <a:pt x="1593" y="0"/>
                    <a:pt x="1456"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5512425" y="3626800"/>
              <a:ext cx="97400" cy="93175"/>
            </a:xfrm>
            <a:custGeom>
              <a:avLst/>
              <a:gdLst/>
              <a:ahLst/>
              <a:cxnLst/>
              <a:rect l="l" t="t" r="r" b="b"/>
              <a:pathLst>
                <a:path w="3896" h="3727" extrusionOk="0">
                  <a:moveTo>
                    <a:pt x="550" y="0"/>
                  </a:moveTo>
                  <a:cubicBezTo>
                    <a:pt x="246" y="0"/>
                    <a:pt x="1" y="307"/>
                    <a:pt x="112" y="627"/>
                  </a:cubicBezTo>
                  <a:lnTo>
                    <a:pt x="548" y="1866"/>
                  </a:lnTo>
                  <a:lnTo>
                    <a:pt x="112" y="3105"/>
                  </a:lnTo>
                  <a:cubicBezTo>
                    <a:pt x="1" y="3420"/>
                    <a:pt x="246" y="3727"/>
                    <a:pt x="550" y="3727"/>
                  </a:cubicBezTo>
                  <a:cubicBezTo>
                    <a:pt x="601" y="3727"/>
                    <a:pt x="654" y="3718"/>
                    <a:pt x="706" y="3699"/>
                  </a:cubicBezTo>
                  <a:lnTo>
                    <a:pt x="1951" y="3264"/>
                  </a:lnTo>
                  <a:lnTo>
                    <a:pt x="3190" y="3699"/>
                  </a:lnTo>
                  <a:cubicBezTo>
                    <a:pt x="3243" y="3718"/>
                    <a:pt x="3296" y="3727"/>
                    <a:pt x="3347" y="3727"/>
                  </a:cubicBezTo>
                  <a:cubicBezTo>
                    <a:pt x="3650" y="3727"/>
                    <a:pt x="3896" y="3420"/>
                    <a:pt x="3784" y="3105"/>
                  </a:cubicBezTo>
                  <a:lnTo>
                    <a:pt x="3349" y="1866"/>
                  </a:lnTo>
                  <a:lnTo>
                    <a:pt x="3784" y="627"/>
                  </a:lnTo>
                  <a:cubicBezTo>
                    <a:pt x="3896" y="307"/>
                    <a:pt x="3650" y="0"/>
                    <a:pt x="3347" y="0"/>
                  </a:cubicBezTo>
                  <a:cubicBezTo>
                    <a:pt x="3296" y="0"/>
                    <a:pt x="3243" y="9"/>
                    <a:pt x="3190" y="27"/>
                  </a:cubicBezTo>
                  <a:lnTo>
                    <a:pt x="1951" y="463"/>
                  </a:lnTo>
                  <a:lnTo>
                    <a:pt x="706" y="27"/>
                  </a:lnTo>
                  <a:cubicBezTo>
                    <a:pt x="654" y="9"/>
                    <a:pt x="601" y="0"/>
                    <a:pt x="550" y="0"/>
                  </a:cubicBezTo>
                  <a:close/>
                </a:path>
              </a:pathLst>
            </a:custGeom>
            <a:solidFill>
              <a:srgbClr val="3A60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1" name="Google Shape;1791;p67"/>
            <p:cNvPicPr preferRelativeResize="0"/>
            <p:nvPr/>
          </p:nvPicPr>
          <p:blipFill>
            <a:blip r:embed="rId3"/>
            <a:srcRect l="5235" r="5235"/>
            <a:stretch/>
          </p:blipFill>
          <p:spPr>
            <a:xfrm>
              <a:off x="1783650" y="1736025"/>
              <a:ext cx="2685900" cy="1601695"/>
            </a:xfrm>
            <a:prstGeom prst="roundRect">
              <a:avLst>
                <a:gd name="adj" fmla="val 5380"/>
              </a:avLst>
            </a:prstGeom>
            <a:noFill/>
            <a:ln>
              <a:noFill/>
            </a:ln>
          </p:spPr>
        </p:pic>
      </p:grpSp>
      <p:sp>
        <p:nvSpPr>
          <p:cNvPr id="14" name="Google Shape;870;p43">
            <a:extLst>
              <a:ext uri="{FF2B5EF4-FFF2-40B4-BE49-F238E27FC236}">
                <a16:creationId xmlns:a16="http://schemas.microsoft.com/office/drawing/2014/main" id="{DE551E69-2E7A-C3FC-CDB6-906029EC974B}"/>
              </a:ext>
            </a:extLst>
          </p:cNvPr>
          <p:cNvSpPr/>
          <p:nvPr/>
        </p:nvSpPr>
        <p:spPr>
          <a:xfrm rot="10800000">
            <a:off x="7582771" y="8931"/>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15" name="Google Shape;873;p43">
            <a:extLst>
              <a:ext uri="{FF2B5EF4-FFF2-40B4-BE49-F238E27FC236}">
                <a16:creationId xmlns:a16="http://schemas.microsoft.com/office/drawing/2014/main" id="{33A49DA8-9D2D-7A7F-F0CF-BCD600490B49}"/>
              </a:ext>
            </a:extLst>
          </p:cNvPr>
          <p:cNvSpPr txBox="1">
            <a:spLocks/>
          </p:cNvSpPr>
          <p:nvPr/>
        </p:nvSpPr>
        <p:spPr>
          <a:xfrm>
            <a:off x="7582771" y="33105"/>
            <a:ext cx="1313700" cy="104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solidFill>
                  <a:schemeClr val="bg1"/>
                </a:solidFill>
                <a:latin typeface="Carter One"/>
              </a:rPr>
              <a:t>05</a:t>
            </a:r>
          </a:p>
        </p:txBody>
      </p:sp>
      <p:sp>
        <p:nvSpPr>
          <p:cNvPr id="16" name="Google Shape;870;p43">
            <a:extLst>
              <a:ext uri="{FF2B5EF4-FFF2-40B4-BE49-F238E27FC236}">
                <a16:creationId xmlns:a16="http://schemas.microsoft.com/office/drawing/2014/main" id="{4D9A13E7-4B23-8566-2F1C-D20B0BD0C19C}"/>
              </a:ext>
            </a:extLst>
          </p:cNvPr>
          <p:cNvSpPr/>
          <p:nvPr/>
        </p:nvSpPr>
        <p:spPr>
          <a:xfrm rot="10800000">
            <a:off x="7582771" y="0"/>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17" name="Google Shape;873;p43">
            <a:extLst>
              <a:ext uri="{FF2B5EF4-FFF2-40B4-BE49-F238E27FC236}">
                <a16:creationId xmlns:a16="http://schemas.microsoft.com/office/drawing/2014/main" id="{DB5A7271-6A54-1BF0-9B62-C77A5ADE71BC}"/>
              </a:ext>
            </a:extLst>
          </p:cNvPr>
          <p:cNvSpPr txBox="1">
            <a:spLocks/>
          </p:cNvSpPr>
          <p:nvPr/>
        </p:nvSpPr>
        <p:spPr>
          <a:xfrm>
            <a:off x="7582771" y="24174"/>
            <a:ext cx="1313700" cy="104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solidFill>
                  <a:schemeClr val="bg1"/>
                </a:solidFill>
                <a:latin typeface="Carter One"/>
              </a:rPr>
              <a:t>08</a:t>
            </a:r>
          </a:p>
        </p:txBody>
      </p:sp>
    </p:spTree>
    <p:extLst>
      <p:ext uri="{BB962C8B-B14F-4D97-AF65-F5344CB8AC3E}">
        <p14:creationId xmlns:p14="http://schemas.microsoft.com/office/powerpoint/2010/main" val="4126856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8"/>
          <p:cNvSpPr txBox="1">
            <a:spLocks noGrp="1"/>
          </p:cNvSpPr>
          <p:nvPr>
            <p:ph type="title"/>
          </p:nvPr>
        </p:nvSpPr>
        <p:spPr>
          <a:xfrm>
            <a:off x="1084744" y="118139"/>
            <a:ext cx="697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Back-end</a:t>
            </a:r>
            <a:endParaRPr dirty="0"/>
          </a:p>
        </p:txBody>
      </p:sp>
      <p:sp>
        <p:nvSpPr>
          <p:cNvPr id="984" name="Google Shape;984;p48"/>
          <p:cNvSpPr txBox="1">
            <a:spLocks noGrp="1"/>
          </p:cNvSpPr>
          <p:nvPr>
            <p:ph type="subTitle" idx="1"/>
          </p:nvPr>
        </p:nvSpPr>
        <p:spPr>
          <a:xfrm>
            <a:off x="1282475" y="2149672"/>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Create Project</a:t>
            </a:r>
            <a:endParaRPr dirty="0"/>
          </a:p>
        </p:txBody>
      </p:sp>
      <p:sp>
        <p:nvSpPr>
          <p:cNvPr id="985" name="Google Shape;985;p48"/>
          <p:cNvSpPr txBox="1">
            <a:spLocks noGrp="1"/>
          </p:cNvSpPr>
          <p:nvPr>
            <p:ph type="subTitle" idx="2"/>
          </p:nvPr>
        </p:nvSpPr>
        <p:spPr>
          <a:xfrm>
            <a:off x="596340" y="2442464"/>
            <a:ext cx="2708048" cy="682200"/>
          </a:xfrm>
          <a:prstGeom prst="rect">
            <a:avLst/>
          </a:prstGeom>
        </p:spPr>
        <p:txBody>
          <a:bodyPr spcFirstLastPara="1" wrap="square" lIns="91425" tIns="91425" rIns="91425" bIns="91425" anchor="t" anchorCtr="0">
            <a:noAutofit/>
          </a:bodyPr>
          <a:lstStyle/>
          <a:p>
            <a:r>
              <a:rPr lang="fr-FR" sz="1200" dirty="0"/>
              <a:t>         composer create-project laravel/laravel: ^8.0  3ATAE</a:t>
            </a:r>
          </a:p>
          <a:p>
            <a:br>
              <a:rPr lang="fr-FR" sz="1200" dirty="0"/>
            </a:br>
            <a:endParaRPr sz="1200" dirty="0"/>
          </a:p>
        </p:txBody>
      </p:sp>
      <p:sp>
        <p:nvSpPr>
          <p:cNvPr id="986" name="Google Shape;986;p48"/>
          <p:cNvSpPr txBox="1">
            <a:spLocks noGrp="1"/>
          </p:cNvSpPr>
          <p:nvPr>
            <p:ph type="subTitle" idx="3"/>
          </p:nvPr>
        </p:nvSpPr>
        <p:spPr>
          <a:xfrm>
            <a:off x="3390956" y="2163821"/>
            <a:ext cx="211574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t>
            </a:r>
            <a:r>
              <a:rPr lang="fr-FR" dirty="0"/>
              <a:t>ak</a:t>
            </a:r>
            <a:r>
              <a:rPr lang="en" dirty="0"/>
              <a:t>e Models</a:t>
            </a:r>
            <a:endParaRPr dirty="0"/>
          </a:p>
        </p:txBody>
      </p:sp>
      <p:sp>
        <p:nvSpPr>
          <p:cNvPr id="987" name="Google Shape;987;p48"/>
          <p:cNvSpPr txBox="1">
            <a:spLocks noGrp="1"/>
          </p:cNvSpPr>
          <p:nvPr>
            <p:ph type="subTitle" idx="4"/>
          </p:nvPr>
        </p:nvSpPr>
        <p:spPr>
          <a:xfrm>
            <a:off x="3654285" y="2442355"/>
            <a:ext cx="17118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php artisan make:model Model_name</a:t>
            </a:r>
            <a:endParaRPr sz="1200" dirty="0"/>
          </a:p>
        </p:txBody>
      </p:sp>
      <p:sp>
        <p:nvSpPr>
          <p:cNvPr id="988" name="Google Shape;988;p48"/>
          <p:cNvSpPr txBox="1">
            <a:spLocks noGrp="1"/>
          </p:cNvSpPr>
          <p:nvPr>
            <p:ph type="subTitle" idx="5"/>
          </p:nvPr>
        </p:nvSpPr>
        <p:spPr>
          <a:xfrm>
            <a:off x="5827544" y="2174995"/>
            <a:ext cx="2032462"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Create Migrations</a:t>
            </a:r>
            <a:endParaRPr dirty="0"/>
          </a:p>
        </p:txBody>
      </p:sp>
      <p:sp>
        <p:nvSpPr>
          <p:cNvPr id="989" name="Google Shape;989;p48"/>
          <p:cNvSpPr txBox="1">
            <a:spLocks noGrp="1"/>
          </p:cNvSpPr>
          <p:nvPr>
            <p:ph type="subTitle" idx="6"/>
          </p:nvPr>
        </p:nvSpPr>
        <p:spPr>
          <a:xfrm>
            <a:off x="5987874" y="2466859"/>
            <a:ext cx="1774365" cy="682200"/>
          </a:xfrm>
          <a:prstGeom prst="rect">
            <a:avLst/>
          </a:prstGeom>
        </p:spPr>
        <p:txBody>
          <a:bodyPr spcFirstLastPara="1" wrap="square" lIns="91425" tIns="91425" rIns="91425" bIns="91425" anchor="t" anchorCtr="0">
            <a:noAutofit/>
          </a:bodyPr>
          <a:lstStyle/>
          <a:p>
            <a:pPr marL="0" indent="0" defTabSz="914400" eaLnBrk="0" fontAlgn="base" latinLnBrk="0" hangingPunct="0">
              <a:tabLst/>
            </a:pPr>
            <a:r>
              <a:rPr lang="en-150" altLang="en-150" sz="1200" dirty="0"/>
              <a:t>php artisan make: migration create_</a:t>
            </a:r>
            <a:r>
              <a:rPr lang="fr-FR" altLang="en-150" sz="1200" dirty="0" err="1"/>
              <a:t>Tablename</a:t>
            </a:r>
            <a:r>
              <a:rPr lang="en-150" altLang="en-150" sz="1200" dirty="0"/>
              <a:t>_table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150" altLang="en-150" sz="3600" b="0" i="0" u="none" strike="noStrike" cap="none" normalizeH="0" baseline="0" dirty="0">
                <a:ln>
                  <a:noFill/>
                </a:ln>
                <a:solidFill>
                  <a:schemeClr val="tx1"/>
                </a:solidFill>
                <a:effectLst/>
                <a:latin typeface="Arial" panose="020B0604020202020204" pitchFamily="34" charset="0"/>
              </a:rPr>
            </a:br>
            <a:endParaRPr kumimoji="0" lang="en-150" altLang="en-150" sz="3600" b="0" i="0" u="none" strike="noStrike" cap="none" normalizeH="0" baseline="0" dirty="0">
              <a:ln>
                <a:noFill/>
              </a:ln>
              <a:solidFill>
                <a:schemeClr val="tx1"/>
              </a:solidFill>
              <a:effectLst/>
              <a:latin typeface="Arial" panose="020B0604020202020204" pitchFamily="34" charset="0"/>
            </a:endParaRPr>
          </a:p>
        </p:txBody>
      </p:sp>
      <p:sp>
        <p:nvSpPr>
          <p:cNvPr id="990" name="Google Shape;990;p48"/>
          <p:cNvSpPr txBox="1">
            <a:spLocks noGrp="1"/>
          </p:cNvSpPr>
          <p:nvPr>
            <p:ph type="subTitle" idx="7"/>
          </p:nvPr>
        </p:nvSpPr>
        <p:spPr>
          <a:xfrm>
            <a:off x="1282475" y="3983125"/>
            <a:ext cx="17118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Migrate Tables</a:t>
            </a:r>
            <a:endParaRPr dirty="0"/>
          </a:p>
        </p:txBody>
      </p:sp>
      <p:sp>
        <p:nvSpPr>
          <p:cNvPr id="991" name="Google Shape;991;p48"/>
          <p:cNvSpPr txBox="1">
            <a:spLocks noGrp="1"/>
          </p:cNvSpPr>
          <p:nvPr>
            <p:ph type="subTitle" idx="8"/>
          </p:nvPr>
        </p:nvSpPr>
        <p:spPr>
          <a:xfrm>
            <a:off x="1282475" y="4340879"/>
            <a:ext cx="1711800" cy="470385"/>
          </a:xfrm>
          <a:prstGeom prst="rect">
            <a:avLst/>
          </a:prstGeom>
        </p:spPr>
        <p:txBody>
          <a:bodyPr spcFirstLastPara="1" wrap="square" lIns="91425" tIns="91425" rIns="91425" bIns="91425" anchor="t" anchorCtr="0">
            <a:noAutofit/>
          </a:bodyPr>
          <a:lstStyle/>
          <a:p>
            <a:pPr lvl="0" defTabSz="914400" eaLnBrk="0" fontAlgn="base" latinLnBrk="0" hangingPunct="0">
              <a:tabLst/>
            </a:pPr>
            <a:r>
              <a:rPr lang="en-150" altLang="en-150" sz="1200" dirty="0"/>
              <a:t>php artisan migrate</a:t>
            </a:r>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sp>
        <p:nvSpPr>
          <p:cNvPr id="992" name="Google Shape;992;p48"/>
          <p:cNvSpPr txBox="1">
            <a:spLocks noGrp="1"/>
          </p:cNvSpPr>
          <p:nvPr>
            <p:ph type="subTitle" idx="9"/>
          </p:nvPr>
        </p:nvSpPr>
        <p:spPr>
          <a:xfrm>
            <a:off x="3502728" y="3983125"/>
            <a:ext cx="1892196"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Make Controllers</a:t>
            </a:r>
            <a:endParaRPr dirty="0"/>
          </a:p>
        </p:txBody>
      </p:sp>
      <p:sp>
        <p:nvSpPr>
          <p:cNvPr id="993" name="Google Shape;993;p48"/>
          <p:cNvSpPr txBox="1">
            <a:spLocks noGrp="1"/>
          </p:cNvSpPr>
          <p:nvPr>
            <p:ph type="subTitle" idx="13"/>
          </p:nvPr>
        </p:nvSpPr>
        <p:spPr>
          <a:xfrm>
            <a:off x="3614500" y="4340879"/>
            <a:ext cx="1711800" cy="6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php artisan </a:t>
            </a:r>
            <a:r>
              <a:rPr lang="en-US" sz="1200" dirty="0" err="1"/>
              <a:t>make:controller</a:t>
            </a:r>
            <a:r>
              <a:rPr lang="en-US" sz="1200" dirty="0"/>
              <a:t> </a:t>
            </a:r>
            <a:r>
              <a:rPr lang="en-US" sz="1200" dirty="0" err="1"/>
              <a:t>Controller_name</a:t>
            </a:r>
            <a:endParaRPr lang="en-US" sz="1200" dirty="0"/>
          </a:p>
        </p:txBody>
      </p:sp>
      <p:sp>
        <p:nvSpPr>
          <p:cNvPr id="994" name="Google Shape;994;p48"/>
          <p:cNvSpPr txBox="1">
            <a:spLocks noGrp="1"/>
          </p:cNvSpPr>
          <p:nvPr>
            <p:ph type="subTitle" idx="14"/>
          </p:nvPr>
        </p:nvSpPr>
        <p:spPr>
          <a:xfrm>
            <a:off x="5082478" y="3997335"/>
            <a:ext cx="3522595"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Start Routing &amp; Creating</a:t>
            </a:r>
          </a:p>
          <a:p>
            <a:pPr marL="0" lvl="0" indent="0" algn="ctr" rtl="0">
              <a:spcBef>
                <a:spcPts val="0"/>
              </a:spcBef>
              <a:spcAft>
                <a:spcPts val="0"/>
              </a:spcAft>
              <a:buNone/>
            </a:pPr>
            <a:r>
              <a:rPr lang="en" dirty="0"/>
              <a:t> Functions</a:t>
            </a:r>
            <a:endParaRPr dirty="0"/>
          </a:p>
        </p:txBody>
      </p:sp>
      <p:sp>
        <p:nvSpPr>
          <p:cNvPr id="996" name="Google Shape;996;p48"/>
          <p:cNvSpPr/>
          <p:nvPr/>
        </p:nvSpPr>
        <p:spPr>
          <a:xfrm>
            <a:off x="1852025" y="1552205"/>
            <a:ext cx="572700" cy="5727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bg1"/>
                </a:solidFill>
              </a:rPr>
              <a:t>01</a:t>
            </a:r>
            <a:endParaRPr b="1" dirty="0">
              <a:solidFill>
                <a:schemeClr val="bg1"/>
              </a:solidFill>
            </a:endParaRPr>
          </a:p>
        </p:txBody>
      </p:sp>
      <p:sp>
        <p:nvSpPr>
          <p:cNvPr id="997" name="Google Shape;997;p48"/>
          <p:cNvSpPr/>
          <p:nvPr/>
        </p:nvSpPr>
        <p:spPr>
          <a:xfrm>
            <a:off x="4184050" y="1552205"/>
            <a:ext cx="572700" cy="5727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bg1"/>
                </a:solidFill>
              </a:rPr>
              <a:t>02</a:t>
            </a:r>
            <a:endParaRPr b="1" dirty="0">
              <a:solidFill>
                <a:schemeClr val="bg1"/>
              </a:solidFill>
            </a:endParaRPr>
          </a:p>
        </p:txBody>
      </p:sp>
      <p:sp>
        <p:nvSpPr>
          <p:cNvPr id="998" name="Google Shape;998;p48"/>
          <p:cNvSpPr/>
          <p:nvPr/>
        </p:nvSpPr>
        <p:spPr>
          <a:xfrm>
            <a:off x="6516075" y="1552205"/>
            <a:ext cx="572700" cy="5727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r>
              <a:rPr lang="fr-FR" b="1" dirty="0">
                <a:solidFill>
                  <a:schemeClr val="bg1"/>
                </a:solidFill>
              </a:rPr>
              <a:t>03</a:t>
            </a:r>
            <a:endParaRPr b="1" dirty="0">
              <a:solidFill>
                <a:schemeClr val="bg1"/>
              </a:solidFill>
            </a:endParaRPr>
          </a:p>
        </p:txBody>
      </p:sp>
      <p:sp>
        <p:nvSpPr>
          <p:cNvPr id="999" name="Google Shape;999;p48"/>
          <p:cNvSpPr/>
          <p:nvPr/>
        </p:nvSpPr>
        <p:spPr>
          <a:xfrm>
            <a:off x="1852025" y="3380103"/>
            <a:ext cx="572700" cy="5727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buFont typeface="Arial"/>
              <a:buNone/>
            </a:pPr>
            <a:r>
              <a:rPr lang="fr-FR" b="1" dirty="0">
                <a:solidFill>
                  <a:schemeClr val="bg1"/>
                </a:solidFill>
              </a:rPr>
              <a:t>04</a:t>
            </a:r>
            <a:endParaRPr b="1" dirty="0">
              <a:solidFill>
                <a:schemeClr val="bg1"/>
              </a:solidFill>
            </a:endParaRPr>
          </a:p>
        </p:txBody>
      </p:sp>
      <p:sp>
        <p:nvSpPr>
          <p:cNvPr id="1000" name="Google Shape;1000;p48"/>
          <p:cNvSpPr/>
          <p:nvPr/>
        </p:nvSpPr>
        <p:spPr>
          <a:xfrm>
            <a:off x="4184050" y="3380103"/>
            <a:ext cx="572700" cy="5727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r>
              <a:rPr lang="fr-FR" b="1" dirty="0">
                <a:solidFill>
                  <a:schemeClr val="bg1"/>
                </a:solidFill>
              </a:rPr>
              <a:t>05</a:t>
            </a:r>
            <a:endParaRPr b="1" dirty="0">
              <a:solidFill>
                <a:schemeClr val="bg1"/>
              </a:solidFill>
            </a:endParaRPr>
          </a:p>
        </p:txBody>
      </p:sp>
      <p:sp>
        <p:nvSpPr>
          <p:cNvPr id="1001" name="Google Shape;1001;p48"/>
          <p:cNvSpPr/>
          <p:nvPr/>
        </p:nvSpPr>
        <p:spPr>
          <a:xfrm>
            <a:off x="6516075" y="3380103"/>
            <a:ext cx="572700" cy="5727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buFont typeface="Arial"/>
              <a:buNone/>
            </a:pPr>
            <a:r>
              <a:rPr lang="fr-FR" b="1" dirty="0">
                <a:solidFill>
                  <a:schemeClr val="bg1"/>
                </a:solidFill>
              </a:rPr>
              <a:t>06</a:t>
            </a:r>
            <a:endParaRPr b="1" dirty="0">
              <a:solidFill>
                <a:schemeClr val="bg1"/>
              </a:solidFill>
            </a:endParaRPr>
          </a:p>
        </p:txBody>
      </p:sp>
      <p:sp>
        <p:nvSpPr>
          <p:cNvPr id="60" name="Google Shape;872;p43">
            <a:extLst>
              <a:ext uri="{FF2B5EF4-FFF2-40B4-BE49-F238E27FC236}">
                <a16:creationId xmlns:a16="http://schemas.microsoft.com/office/drawing/2014/main" id="{1DCCD32D-E674-2017-9C5D-7AD2248C91B9}"/>
              </a:ext>
            </a:extLst>
          </p:cNvPr>
          <p:cNvSpPr txBox="1">
            <a:spLocks/>
          </p:cNvSpPr>
          <p:nvPr/>
        </p:nvSpPr>
        <p:spPr>
          <a:xfrm>
            <a:off x="2150497" y="744857"/>
            <a:ext cx="4693859" cy="6505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9pPr>
          </a:lstStyle>
          <a:p>
            <a:r>
              <a:rPr lang="fr-MA" sz="1800" dirty="0">
                <a:solidFill>
                  <a:schemeClr val="tx1"/>
                </a:solidFill>
              </a:rPr>
              <a:t>Technologie utilisée</a:t>
            </a:r>
            <a:r>
              <a:rPr lang="ar-MA" sz="1800" dirty="0">
                <a:solidFill>
                  <a:schemeClr val="tx1"/>
                </a:solidFill>
              </a:rPr>
              <a:t> </a:t>
            </a:r>
            <a:r>
              <a:rPr lang="de-DE" sz="1800" dirty="0">
                <a:solidFill>
                  <a:schemeClr val="tx1"/>
                </a:solidFill>
              </a:rPr>
              <a:t>: Laravel 8 Framework</a:t>
            </a:r>
          </a:p>
          <a:p>
            <a:endParaRPr lang="de-DE" sz="1800" dirty="0">
              <a:solidFill>
                <a:schemeClr val="tx1"/>
              </a:solidFill>
            </a:endParaRPr>
          </a:p>
          <a:p>
            <a:r>
              <a:rPr lang="de-DE" sz="2000" b="1" dirty="0">
                <a:solidFill>
                  <a:schemeClr val="tx1"/>
                </a:solidFill>
              </a:rPr>
              <a:t> Étapes :</a:t>
            </a:r>
            <a:endParaRPr lang="fr-MA" sz="2000" b="1" dirty="0">
              <a:solidFill>
                <a:schemeClr val="tx1"/>
              </a:solidFill>
            </a:endParaRPr>
          </a:p>
        </p:txBody>
      </p:sp>
    </p:spTree>
    <p:extLst>
      <p:ext uri="{BB962C8B-B14F-4D97-AF65-F5344CB8AC3E}">
        <p14:creationId xmlns:p14="http://schemas.microsoft.com/office/powerpoint/2010/main" val="227725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3"/>
          <p:cNvSpPr/>
          <p:nvPr/>
        </p:nvSpPr>
        <p:spPr>
          <a:xfrm>
            <a:off x="943631" y="1540649"/>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872" name="Google Shape;872;p43"/>
          <p:cNvSpPr txBox="1">
            <a:spLocks noGrp="1"/>
          </p:cNvSpPr>
          <p:nvPr>
            <p:ph type="title"/>
          </p:nvPr>
        </p:nvSpPr>
        <p:spPr>
          <a:xfrm>
            <a:off x="2390533" y="1896129"/>
            <a:ext cx="575624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MA" i="0" dirty="0">
                <a:solidFill>
                  <a:schemeClr val="tx1"/>
                </a:solidFill>
                <a:effectLst>
                  <a:outerShdw blurRad="38100" dist="38100" dir="2700000" algn="tl">
                    <a:srgbClr val="000000">
                      <a:alpha val="43137"/>
                    </a:srgbClr>
                  </a:outerShdw>
                </a:effectLst>
                <a:latin typeface="Yeseva One" panose="00000500000000000000"/>
              </a:rPr>
              <a:t>Remerciement</a:t>
            </a:r>
            <a:endParaRPr dirty="0"/>
          </a:p>
        </p:txBody>
      </p:sp>
      <p:sp>
        <p:nvSpPr>
          <p:cNvPr id="873" name="Google Shape;873;p43"/>
          <p:cNvSpPr txBox="1">
            <a:spLocks noGrp="1"/>
          </p:cNvSpPr>
          <p:nvPr>
            <p:ph type="title" idx="2"/>
          </p:nvPr>
        </p:nvSpPr>
        <p:spPr>
          <a:xfrm>
            <a:off x="943631" y="1726649"/>
            <a:ext cx="1313700" cy="10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5" name="Google Shape;1911;p71">
            <a:extLst>
              <a:ext uri="{FF2B5EF4-FFF2-40B4-BE49-F238E27FC236}">
                <a16:creationId xmlns:a16="http://schemas.microsoft.com/office/drawing/2014/main" id="{E035B08D-5EB6-5D5D-76DB-CF774AA24AD2}"/>
              </a:ext>
            </a:extLst>
          </p:cNvPr>
          <p:cNvGrpSpPr/>
          <p:nvPr/>
        </p:nvGrpSpPr>
        <p:grpSpPr>
          <a:xfrm>
            <a:off x="6084188" y="2771973"/>
            <a:ext cx="2785515" cy="2305537"/>
            <a:chOff x="4880288" y="2321931"/>
            <a:chExt cx="2785515" cy="2305537"/>
          </a:xfrm>
        </p:grpSpPr>
        <p:sp>
          <p:nvSpPr>
            <p:cNvPr id="6" name="Google Shape;1912;p71">
              <a:extLst>
                <a:ext uri="{FF2B5EF4-FFF2-40B4-BE49-F238E27FC236}">
                  <a16:creationId xmlns:a16="http://schemas.microsoft.com/office/drawing/2014/main" id="{7C603C4F-501C-D323-60C8-D154ED34755C}"/>
                </a:ext>
              </a:extLst>
            </p:cNvPr>
            <p:cNvSpPr/>
            <p:nvPr/>
          </p:nvSpPr>
          <p:spPr>
            <a:xfrm>
              <a:off x="6128317" y="3450876"/>
              <a:ext cx="331013" cy="53233"/>
            </a:xfrm>
            <a:custGeom>
              <a:avLst/>
              <a:gdLst/>
              <a:ahLst/>
              <a:cxnLst/>
              <a:rect l="l" t="t" r="r" b="b"/>
              <a:pathLst>
                <a:path w="5273" h="848" extrusionOk="0">
                  <a:moveTo>
                    <a:pt x="353" y="1"/>
                  </a:moveTo>
                  <a:cubicBezTo>
                    <a:pt x="162" y="1"/>
                    <a:pt x="0" y="174"/>
                    <a:pt x="0" y="368"/>
                  </a:cubicBezTo>
                  <a:lnTo>
                    <a:pt x="0" y="847"/>
                  </a:lnTo>
                  <a:lnTo>
                    <a:pt x="5273" y="847"/>
                  </a:lnTo>
                  <a:cubicBezTo>
                    <a:pt x="5273" y="665"/>
                    <a:pt x="5136" y="528"/>
                    <a:pt x="4953" y="505"/>
                  </a:cubicBezTo>
                  <a:lnTo>
                    <a:pt x="388" y="3"/>
                  </a:lnTo>
                  <a:cubicBezTo>
                    <a:pt x="376" y="2"/>
                    <a:pt x="365" y="1"/>
                    <a:pt x="3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13;p71">
              <a:extLst>
                <a:ext uri="{FF2B5EF4-FFF2-40B4-BE49-F238E27FC236}">
                  <a16:creationId xmlns:a16="http://schemas.microsoft.com/office/drawing/2014/main" id="{E0F65183-37E6-53E7-72F2-04092531EF73}"/>
                </a:ext>
              </a:extLst>
            </p:cNvPr>
            <p:cNvSpPr/>
            <p:nvPr/>
          </p:nvSpPr>
          <p:spPr>
            <a:xfrm>
              <a:off x="5298683" y="3542716"/>
              <a:ext cx="1089021" cy="1079039"/>
            </a:xfrm>
            <a:custGeom>
              <a:avLst/>
              <a:gdLst/>
              <a:ahLst/>
              <a:cxnLst/>
              <a:rect l="l" t="t" r="r" b="b"/>
              <a:pathLst>
                <a:path w="17348" h="17189" fill="none" extrusionOk="0">
                  <a:moveTo>
                    <a:pt x="15270" y="17188"/>
                  </a:moveTo>
                  <a:lnTo>
                    <a:pt x="2054" y="17188"/>
                  </a:lnTo>
                  <a:cubicBezTo>
                    <a:pt x="913" y="17188"/>
                    <a:pt x="0" y="16275"/>
                    <a:pt x="0" y="15134"/>
                  </a:cubicBezTo>
                  <a:lnTo>
                    <a:pt x="0" y="2055"/>
                  </a:lnTo>
                  <a:cubicBezTo>
                    <a:pt x="0" y="937"/>
                    <a:pt x="913" y="1"/>
                    <a:pt x="2054" y="1"/>
                  </a:cubicBezTo>
                  <a:lnTo>
                    <a:pt x="15270" y="1"/>
                  </a:lnTo>
                  <a:cubicBezTo>
                    <a:pt x="16412" y="1"/>
                    <a:pt x="17347" y="937"/>
                    <a:pt x="17347" y="2055"/>
                  </a:cubicBezTo>
                  <a:lnTo>
                    <a:pt x="17347" y="15134"/>
                  </a:lnTo>
                  <a:cubicBezTo>
                    <a:pt x="17347" y="16275"/>
                    <a:pt x="16412" y="17188"/>
                    <a:pt x="15270" y="17188"/>
                  </a:cubicBezTo>
                  <a:close/>
                </a:path>
              </a:pathLst>
            </a:custGeom>
            <a:noFill/>
            <a:ln w="1027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14;p71">
              <a:extLst>
                <a:ext uri="{FF2B5EF4-FFF2-40B4-BE49-F238E27FC236}">
                  <a16:creationId xmlns:a16="http://schemas.microsoft.com/office/drawing/2014/main" id="{E383DCCB-EA4B-D83A-9D0C-A73E98F66075}"/>
                </a:ext>
              </a:extLst>
            </p:cNvPr>
            <p:cNvSpPr/>
            <p:nvPr/>
          </p:nvSpPr>
          <p:spPr>
            <a:xfrm>
              <a:off x="4880288" y="3516915"/>
              <a:ext cx="1882811" cy="63"/>
            </a:xfrm>
            <a:custGeom>
              <a:avLst/>
              <a:gdLst/>
              <a:ahLst/>
              <a:cxnLst/>
              <a:rect l="l" t="t" r="r" b="b"/>
              <a:pathLst>
                <a:path w="29993" h="1" fill="none" extrusionOk="0">
                  <a:moveTo>
                    <a:pt x="0" y="1"/>
                  </a:moveTo>
                  <a:lnTo>
                    <a:pt x="29993" y="1"/>
                  </a:lnTo>
                </a:path>
              </a:pathLst>
            </a:custGeom>
            <a:noFill/>
            <a:ln w="9700" cap="rnd" cmpd="sng">
              <a:solidFill>
                <a:srgbClr val="FF578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15;p71">
              <a:extLst>
                <a:ext uri="{FF2B5EF4-FFF2-40B4-BE49-F238E27FC236}">
                  <a16:creationId xmlns:a16="http://schemas.microsoft.com/office/drawing/2014/main" id="{071FC73C-6EFA-75CE-9C2D-3BB32F08D98C}"/>
                </a:ext>
              </a:extLst>
            </p:cNvPr>
            <p:cNvSpPr/>
            <p:nvPr/>
          </p:nvSpPr>
          <p:spPr>
            <a:xfrm>
              <a:off x="5520781" y="2999649"/>
              <a:ext cx="429883" cy="497304"/>
            </a:xfrm>
            <a:custGeom>
              <a:avLst/>
              <a:gdLst/>
              <a:ahLst/>
              <a:cxnLst/>
              <a:rect l="l" t="t" r="r" b="b"/>
              <a:pathLst>
                <a:path w="6848" h="7922" fill="none" extrusionOk="0">
                  <a:moveTo>
                    <a:pt x="3629" y="1"/>
                  </a:moveTo>
                  <a:cubicBezTo>
                    <a:pt x="3629" y="69"/>
                    <a:pt x="1392" y="3470"/>
                    <a:pt x="365" y="6095"/>
                  </a:cubicBezTo>
                  <a:cubicBezTo>
                    <a:pt x="0" y="6985"/>
                    <a:pt x="662" y="7921"/>
                    <a:pt x="1598" y="7921"/>
                  </a:cubicBezTo>
                  <a:lnTo>
                    <a:pt x="6848" y="7876"/>
                  </a:lnTo>
                </a:path>
              </a:pathLst>
            </a:custGeom>
            <a:noFill/>
            <a:ln w="9700" cap="rnd"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16;p71">
              <a:extLst>
                <a:ext uri="{FF2B5EF4-FFF2-40B4-BE49-F238E27FC236}">
                  <a16:creationId xmlns:a16="http://schemas.microsoft.com/office/drawing/2014/main" id="{E97888F1-F734-DFF6-F52C-3CE4BD05E6A2}"/>
                </a:ext>
              </a:extLst>
            </p:cNvPr>
            <p:cNvSpPr/>
            <p:nvPr/>
          </p:nvSpPr>
          <p:spPr>
            <a:xfrm>
              <a:off x="5590963" y="2522246"/>
              <a:ext cx="325300" cy="874393"/>
            </a:xfrm>
            <a:custGeom>
              <a:avLst/>
              <a:gdLst/>
              <a:ahLst/>
              <a:cxnLst/>
              <a:rect l="l" t="t" r="r" b="b"/>
              <a:pathLst>
                <a:path w="5182" h="13929" extrusionOk="0">
                  <a:moveTo>
                    <a:pt x="812" y="1"/>
                  </a:moveTo>
                  <a:cubicBezTo>
                    <a:pt x="801" y="1"/>
                    <a:pt x="789" y="2"/>
                    <a:pt x="777" y="5"/>
                  </a:cubicBezTo>
                  <a:lnTo>
                    <a:pt x="503" y="5"/>
                  </a:lnTo>
                  <a:cubicBezTo>
                    <a:pt x="206" y="5"/>
                    <a:pt x="1" y="302"/>
                    <a:pt x="92" y="576"/>
                  </a:cubicBezTo>
                  <a:lnTo>
                    <a:pt x="4109" y="13563"/>
                  </a:lnTo>
                  <a:cubicBezTo>
                    <a:pt x="4178" y="13792"/>
                    <a:pt x="4383" y="13929"/>
                    <a:pt x="4611" y="13929"/>
                  </a:cubicBezTo>
                  <a:lnTo>
                    <a:pt x="4976" y="13906"/>
                  </a:lnTo>
                  <a:cubicBezTo>
                    <a:pt x="5091" y="13906"/>
                    <a:pt x="5182" y="13792"/>
                    <a:pt x="5159" y="13677"/>
                  </a:cubicBezTo>
                  <a:lnTo>
                    <a:pt x="959" y="119"/>
                  </a:lnTo>
                  <a:cubicBezTo>
                    <a:pt x="939" y="60"/>
                    <a:pt x="885" y="1"/>
                    <a:pt x="81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7;p71">
              <a:extLst>
                <a:ext uri="{FF2B5EF4-FFF2-40B4-BE49-F238E27FC236}">
                  <a16:creationId xmlns:a16="http://schemas.microsoft.com/office/drawing/2014/main" id="{0FC580FF-E4C3-8B4C-8EA3-69D06F94EDBE}"/>
                </a:ext>
              </a:extLst>
            </p:cNvPr>
            <p:cNvSpPr/>
            <p:nvPr/>
          </p:nvSpPr>
          <p:spPr>
            <a:xfrm>
              <a:off x="7038178" y="2540513"/>
              <a:ext cx="169116" cy="267233"/>
            </a:xfrm>
            <a:custGeom>
              <a:avLst/>
              <a:gdLst/>
              <a:ahLst/>
              <a:cxnLst/>
              <a:rect l="l" t="t" r="r" b="b"/>
              <a:pathLst>
                <a:path w="2694" h="4257" extrusionOk="0">
                  <a:moveTo>
                    <a:pt x="1221" y="1"/>
                  </a:moveTo>
                  <a:cubicBezTo>
                    <a:pt x="1019" y="1"/>
                    <a:pt x="0" y="2613"/>
                    <a:pt x="0" y="2613"/>
                  </a:cubicBezTo>
                  <a:lnTo>
                    <a:pt x="23" y="4256"/>
                  </a:lnTo>
                  <a:cubicBezTo>
                    <a:pt x="23" y="4256"/>
                    <a:pt x="2693" y="3115"/>
                    <a:pt x="2557" y="2910"/>
                  </a:cubicBezTo>
                  <a:cubicBezTo>
                    <a:pt x="2420" y="2704"/>
                    <a:pt x="1255" y="1563"/>
                    <a:pt x="1255" y="102"/>
                  </a:cubicBezTo>
                  <a:cubicBezTo>
                    <a:pt x="1255" y="32"/>
                    <a:pt x="1243" y="1"/>
                    <a:pt x="1221"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8;p71">
              <a:extLst>
                <a:ext uri="{FF2B5EF4-FFF2-40B4-BE49-F238E27FC236}">
                  <a16:creationId xmlns:a16="http://schemas.microsoft.com/office/drawing/2014/main" id="{D05CA749-EBE0-2335-0228-781830E5CFC9}"/>
                </a:ext>
              </a:extLst>
            </p:cNvPr>
            <p:cNvSpPr/>
            <p:nvPr/>
          </p:nvSpPr>
          <p:spPr>
            <a:xfrm>
              <a:off x="6907732" y="2415089"/>
              <a:ext cx="240805" cy="284120"/>
            </a:xfrm>
            <a:custGeom>
              <a:avLst/>
              <a:gdLst/>
              <a:ahLst/>
              <a:cxnLst/>
              <a:rect l="l" t="t" r="r" b="b"/>
              <a:pathLst>
                <a:path w="3836" h="4526" extrusionOk="0">
                  <a:moveTo>
                    <a:pt x="1850" y="0"/>
                  </a:moveTo>
                  <a:cubicBezTo>
                    <a:pt x="1305" y="273"/>
                    <a:pt x="875" y="719"/>
                    <a:pt x="278" y="719"/>
                  </a:cubicBezTo>
                  <a:cubicBezTo>
                    <a:pt x="225" y="719"/>
                    <a:pt x="171" y="715"/>
                    <a:pt x="115" y="708"/>
                  </a:cubicBezTo>
                  <a:lnTo>
                    <a:pt x="115" y="708"/>
                  </a:lnTo>
                  <a:cubicBezTo>
                    <a:pt x="1" y="2032"/>
                    <a:pt x="457" y="3196"/>
                    <a:pt x="1211" y="4291"/>
                  </a:cubicBezTo>
                  <a:cubicBezTo>
                    <a:pt x="1279" y="4383"/>
                    <a:pt x="1530" y="4520"/>
                    <a:pt x="1690" y="4520"/>
                  </a:cubicBezTo>
                  <a:cubicBezTo>
                    <a:pt x="1717" y="4523"/>
                    <a:pt x="1743" y="4525"/>
                    <a:pt x="1770" y="4525"/>
                  </a:cubicBezTo>
                  <a:cubicBezTo>
                    <a:pt x="1902" y="4525"/>
                    <a:pt x="2032" y="4478"/>
                    <a:pt x="2147" y="4383"/>
                  </a:cubicBezTo>
                  <a:cubicBezTo>
                    <a:pt x="2489" y="4109"/>
                    <a:pt x="2900" y="3721"/>
                    <a:pt x="3219" y="3424"/>
                  </a:cubicBezTo>
                  <a:cubicBezTo>
                    <a:pt x="3379" y="3241"/>
                    <a:pt x="3402" y="3150"/>
                    <a:pt x="3425" y="2945"/>
                  </a:cubicBezTo>
                  <a:cubicBezTo>
                    <a:pt x="3425" y="2762"/>
                    <a:pt x="3379" y="2557"/>
                    <a:pt x="3379" y="2374"/>
                  </a:cubicBezTo>
                  <a:cubicBezTo>
                    <a:pt x="3379" y="2306"/>
                    <a:pt x="3402" y="2306"/>
                    <a:pt x="3425" y="2237"/>
                  </a:cubicBezTo>
                  <a:cubicBezTo>
                    <a:pt x="3493" y="2077"/>
                    <a:pt x="3836" y="1735"/>
                    <a:pt x="3493" y="1415"/>
                  </a:cubicBezTo>
                  <a:cubicBezTo>
                    <a:pt x="3434" y="1351"/>
                    <a:pt x="3368" y="1323"/>
                    <a:pt x="3301" y="1323"/>
                  </a:cubicBezTo>
                  <a:cubicBezTo>
                    <a:pt x="3086" y="1323"/>
                    <a:pt x="2861" y="1611"/>
                    <a:pt x="2808" y="1872"/>
                  </a:cubicBezTo>
                  <a:cubicBezTo>
                    <a:pt x="2808" y="1888"/>
                    <a:pt x="2786" y="1904"/>
                    <a:pt x="2764" y="1904"/>
                  </a:cubicBezTo>
                  <a:cubicBezTo>
                    <a:pt x="2755" y="1904"/>
                    <a:pt x="2747" y="1901"/>
                    <a:pt x="2740" y="1895"/>
                  </a:cubicBezTo>
                  <a:cubicBezTo>
                    <a:pt x="2466" y="1370"/>
                    <a:pt x="2078" y="571"/>
                    <a:pt x="1850"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19;p71">
              <a:extLst>
                <a:ext uri="{FF2B5EF4-FFF2-40B4-BE49-F238E27FC236}">
                  <a16:creationId xmlns:a16="http://schemas.microsoft.com/office/drawing/2014/main" id="{6DE02229-825E-7C95-278B-070696A3EA9D}"/>
                </a:ext>
              </a:extLst>
            </p:cNvPr>
            <p:cNvSpPr/>
            <p:nvPr/>
          </p:nvSpPr>
          <p:spPr>
            <a:xfrm>
              <a:off x="6858893" y="2363362"/>
              <a:ext cx="275331" cy="177277"/>
            </a:xfrm>
            <a:custGeom>
              <a:avLst/>
              <a:gdLst/>
              <a:ahLst/>
              <a:cxnLst/>
              <a:rect l="l" t="t" r="r" b="b"/>
              <a:pathLst>
                <a:path w="4386" h="2824" extrusionOk="0">
                  <a:moveTo>
                    <a:pt x="812" y="0"/>
                  </a:moveTo>
                  <a:cubicBezTo>
                    <a:pt x="681" y="0"/>
                    <a:pt x="589" y="8"/>
                    <a:pt x="551" y="25"/>
                  </a:cubicBezTo>
                  <a:cubicBezTo>
                    <a:pt x="1" y="355"/>
                    <a:pt x="533" y="1789"/>
                    <a:pt x="1021" y="1789"/>
                  </a:cubicBezTo>
                  <a:cubicBezTo>
                    <a:pt x="1040" y="1789"/>
                    <a:pt x="1058" y="1787"/>
                    <a:pt x="1076" y="1783"/>
                  </a:cubicBezTo>
                  <a:cubicBezTo>
                    <a:pt x="1487" y="1692"/>
                    <a:pt x="1875" y="1692"/>
                    <a:pt x="2263" y="1646"/>
                  </a:cubicBezTo>
                  <a:cubicBezTo>
                    <a:pt x="2333" y="1638"/>
                    <a:pt x="2395" y="1634"/>
                    <a:pt x="2451" y="1634"/>
                  </a:cubicBezTo>
                  <a:cubicBezTo>
                    <a:pt x="2705" y="1634"/>
                    <a:pt x="2819" y="1712"/>
                    <a:pt x="2856" y="1806"/>
                  </a:cubicBezTo>
                  <a:cubicBezTo>
                    <a:pt x="3039" y="2102"/>
                    <a:pt x="3290" y="2582"/>
                    <a:pt x="3495" y="2810"/>
                  </a:cubicBezTo>
                  <a:cubicBezTo>
                    <a:pt x="3506" y="2819"/>
                    <a:pt x="3518" y="2823"/>
                    <a:pt x="3529" y="2823"/>
                  </a:cubicBezTo>
                  <a:cubicBezTo>
                    <a:pt x="3632" y="2823"/>
                    <a:pt x="3732" y="2479"/>
                    <a:pt x="3815" y="2376"/>
                  </a:cubicBezTo>
                  <a:cubicBezTo>
                    <a:pt x="3929" y="2239"/>
                    <a:pt x="4180" y="2217"/>
                    <a:pt x="4180" y="2217"/>
                  </a:cubicBezTo>
                  <a:cubicBezTo>
                    <a:pt x="4180" y="2217"/>
                    <a:pt x="4385" y="756"/>
                    <a:pt x="3906" y="482"/>
                  </a:cubicBezTo>
                  <a:cubicBezTo>
                    <a:pt x="3518" y="249"/>
                    <a:pt x="1551" y="0"/>
                    <a:pt x="812"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20;p71">
              <a:extLst>
                <a:ext uri="{FF2B5EF4-FFF2-40B4-BE49-F238E27FC236}">
                  <a16:creationId xmlns:a16="http://schemas.microsoft.com/office/drawing/2014/main" id="{127AA854-B189-E02E-62F9-8ED768E7952A}"/>
                </a:ext>
              </a:extLst>
            </p:cNvPr>
            <p:cNvSpPr/>
            <p:nvPr/>
          </p:nvSpPr>
          <p:spPr>
            <a:xfrm>
              <a:off x="7102648" y="2514901"/>
              <a:ext cx="20088" cy="23478"/>
            </a:xfrm>
            <a:custGeom>
              <a:avLst/>
              <a:gdLst/>
              <a:ahLst/>
              <a:cxnLst/>
              <a:rect l="l" t="t" r="r" b="b"/>
              <a:pathLst>
                <a:path w="320" h="374" extrusionOk="0">
                  <a:moveTo>
                    <a:pt x="216" y="0"/>
                  </a:moveTo>
                  <a:cubicBezTo>
                    <a:pt x="133" y="0"/>
                    <a:pt x="27" y="64"/>
                    <a:pt x="0" y="373"/>
                  </a:cubicBezTo>
                  <a:lnTo>
                    <a:pt x="320" y="31"/>
                  </a:lnTo>
                  <a:cubicBezTo>
                    <a:pt x="320" y="31"/>
                    <a:pt x="274" y="0"/>
                    <a:pt x="216" y="0"/>
                  </a:cubicBezTo>
                  <a:close/>
                </a:path>
              </a:pathLst>
            </a:custGeom>
            <a:solidFill>
              <a:srgbClr val="E8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21;p71">
              <a:extLst>
                <a:ext uri="{FF2B5EF4-FFF2-40B4-BE49-F238E27FC236}">
                  <a16:creationId xmlns:a16="http://schemas.microsoft.com/office/drawing/2014/main" id="{32EA271B-F98A-DD90-8142-5E11717E5753}"/>
                </a:ext>
              </a:extLst>
            </p:cNvPr>
            <p:cNvSpPr/>
            <p:nvPr/>
          </p:nvSpPr>
          <p:spPr>
            <a:xfrm>
              <a:off x="7357703" y="3425264"/>
              <a:ext cx="124671" cy="139047"/>
            </a:xfrm>
            <a:custGeom>
              <a:avLst/>
              <a:gdLst/>
              <a:ahLst/>
              <a:cxnLst/>
              <a:rect l="l" t="t" r="r" b="b"/>
              <a:pathLst>
                <a:path w="1986" h="2215" extrusionOk="0">
                  <a:moveTo>
                    <a:pt x="799" y="0"/>
                  </a:moveTo>
                  <a:lnTo>
                    <a:pt x="0" y="2214"/>
                  </a:lnTo>
                  <a:lnTo>
                    <a:pt x="1986" y="23"/>
                  </a:lnTo>
                  <a:lnTo>
                    <a:pt x="799" y="0"/>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22;p71">
              <a:extLst>
                <a:ext uri="{FF2B5EF4-FFF2-40B4-BE49-F238E27FC236}">
                  <a16:creationId xmlns:a16="http://schemas.microsoft.com/office/drawing/2014/main" id="{A3CF3CAC-EA96-CF4D-012B-230A74FF22D6}"/>
                </a:ext>
              </a:extLst>
            </p:cNvPr>
            <p:cNvSpPr/>
            <p:nvPr/>
          </p:nvSpPr>
          <p:spPr>
            <a:xfrm>
              <a:off x="6823237" y="4356594"/>
              <a:ext cx="120402" cy="149091"/>
            </a:xfrm>
            <a:custGeom>
              <a:avLst/>
              <a:gdLst/>
              <a:ahLst/>
              <a:cxnLst/>
              <a:rect l="l" t="t" r="r" b="b"/>
              <a:pathLst>
                <a:path w="1918" h="2375" extrusionOk="0">
                  <a:moveTo>
                    <a:pt x="1164" y="0"/>
                  </a:moveTo>
                  <a:lnTo>
                    <a:pt x="0" y="1210"/>
                  </a:lnTo>
                  <a:lnTo>
                    <a:pt x="731" y="2374"/>
                  </a:lnTo>
                  <a:lnTo>
                    <a:pt x="1918" y="389"/>
                  </a:lnTo>
                  <a:lnTo>
                    <a:pt x="1918" y="389"/>
                  </a:lnTo>
                  <a:cubicBezTo>
                    <a:pt x="1918" y="389"/>
                    <a:pt x="1781" y="430"/>
                    <a:pt x="1625" y="430"/>
                  </a:cubicBezTo>
                  <a:cubicBezTo>
                    <a:pt x="1413" y="430"/>
                    <a:pt x="1164" y="355"/>
                    <a:pt x="1164"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23;p71">
              <a:extLst>
                <a:ext uri="{FF2B5EF4-FFF2-40B4-BE49-F238E27FC236}">
                  <a16:creationId xmlns:a16="http://schemas.microsoft.com/office/drawing/2014/main" id="{018A8367-EE9C-3887-1786-3002120B27E0}"/>
                </a:ext>
              </a:extLst>
            </p:cNvPr>
            <p:cNvSpPr/>
            <p:nvPr/>
          </p:nvSpPr>
          <p:spPr>
            <a:xfrm>
              <a:off x="6755879" y="4377372"/>
              <a:ext cx="262274" cy="241495"/>
            </a:xfrm>
            <a:custGeom>
              <a:avLst/>
              <a:gdLst/>
              <a:ahLst/>
              <a:cxnLst/>
              <a:rect l="l" t="t" r="r" b="b"/>
              <a:pathLst>
                <a:path w="4178" h="3847" extrusionOk="0">
                  <a:moveTo>
                    <a:pt x="3452" y="0"/>
                  </a:moveTo>
                  <a:cubicBezTo>
                    <a:pt x="3242" y="0"/>
                    <a:pt x="3052" y="14"/>
                    <a:pt x="2991" y="58"/>
                  </a:cubicBezTo>
                  <a:cubicBezTo>
                    <a:pt x="2831" y="172"/>
                    <a:pt x="1575" y="2340"/>
                    <a:pt x="1575" y="2340"/>
                  </a:cubicBezTo>
                  <a:lnTo>
                    <a:pt x="92" y="3367"/>
                  </a:lnTo>
                  <a:cubicBezTo>
                    <a:pt x="23" y="3413"/>
                    <a:pt x="0" y="3504"/>
                    <a:pt x="0" y="3595"/>
                  </a:cubicBezTo>
                  <a:cubicBezTo>
                    <a:pt x="0" y="3732"/>
                    <a:pt x="92" y="3847"/>
                    <a:pt x="229" y="3847"/>
                  </a:cubicBezTo>
                  <a:lnTo>
                    <a:pt x="2488" y="3847"/>
                  </a:lnTo>
                  <a:cubicBezTo>
                    <a:pt x="2808" y="3847"/>
                    <a:pt x="3082" y="3664"/>
                    <a:pt x="3219" y="3367"/>
                  </a:cubicBezTo>
                  <a:cubicBezTo>
                    <a:pt x="3561" y="2614"/>
                    <a:pt x="3767" y="1244"/>
                    <a:pt x="4178" y="35"/>
                  </a:cubicBezTo>
                  <a:cubicBezTo>
                    <a:pt x="4178" y="35"/>
                    <a:pt x="3789" y="0"/>
                    <a:pt x="345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4;p71">
              <a:extLst>
                <a:ext uri="{FF2B5EF4-FFF2-40B4-BE49-F238E27FC236}">
                  <a16:creationId xmlns:a16="http://schemas.microsoft.com/office/drawing/2014/main" id="{7AE8E1FA-68CF-B7AA-038D-F320B10A7807}"/>
                </a:ext>
              </a:extLst>
            </p:cNvPr>
            <p:cNvSpPr/>
            <p:nvPr/>
          </p:nvSpPr>
          <p:spPr>
            <a:xfrm>
              <a:off x="6379041" y="3541272"/>
              <a:ext cx="971506" cy="907099"/>
            </a:xfrm>
            <a:custGeom>
              <a:avLst/>
              <a:gdLst/>
              <a:ahLst/>
              <a:cxnLst/>
              <a:rect l="l" t="t" r="r" b="b"/>
              <a:pathLst>
                <a:path w="15476" h="14450" extrusionOk="0">
                  <a:moveTo>
                    <a:pt x="13855" y="1"/>
                  </a:moveTo>
                  <a:cubicBezTo>
                    <a:pt x="10523" y="92"/>
                    <a:pt x="3287" y="914"/>
                    <a:pt x="1644" y="3721"/>
                  </a:cubicBezTo>
                  <a:cubicBezTo>
                    <a:pt x="0" y="6529"/>
                    <a:pt x="6003" y="11779"/>
                    <a:pt x="6848" y="14449"/>
                  </a:cubicBezTo>
                  <a:cubicBezTo>
                    <a:pt x="7715" y="13696"/>
                    <a:pt x="8240" y="13308"/>
                    <a:pt x="8948" y="12646"/>
                  </a:cubicBezTo>
                  <a:cubicBezTo>
                    <a:pt x="8714" y="11994"/>
                    <a:pt x="7327" y="7662"/>
                    <a:pt x="5883" y="6105"/>
                  </a:cubicBezTo>
                  <a:lnTo>
                    <a:pt x="5883" y="6105"/>
                  </a:lnTo>
                  <a:cubicBezTo>
                    <a:pt x="7594" y="6312"/>
                    <a:pt x="10179" y="6437"/>
                    <a:pt x="12287" y="6437"/>
                  </a:cubicBezTo>
                  <a:cubicBezTo>
                    <a:pt x="13700" y="6437"/>
                    <a:pt x="14899" y="6381"/>
                    <a:pt x="15476" y="6255"/>
                  </a:cubicBezTo>
                  <a:cubicBezTo>
                    <a:pt x="14905" y="4201"/>
                    <a:pt x="14517" y="1918"/>
                    <a:pt x="1385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5;p71">
              <a:extLst>
                <a:ext uri="{FF2B5EF4-FFF2-40B4-BE49-F238E27FC236}">
                  <a16:creationId xmlns:a16="http://schemas.microsoft.com/office/drawing/2014/main" id="{83DD651B-EA6F-477C-F624-0351015A840E}"/>
                </a:ext>
              </a:extLst>
            </p:cNvPr>
            <p:cNvSpPr/>
            <p:nvPr/>
          </p:nvSpPr>
          <p:spPr>
            <a:xfrm>
              <a:off x="6330202" y="3359350"/>
              <a:ext cx="200754" cy="86378"/>
            </a:xfrm>
            <a:custGeom>
              <a:avLst/>
              <a:gdLst/>
              <a:ahLst/>
              <a:cxnLst/>
              <a:rect l="l" t="t" r="r" b="b"/>
              <a:pathLst>
                <a:path w="3198" h="1376" extrusionOk="0">
                  <a:moveTo>
                    <a:pt x="3015" y="0"/>
                  </a:moveTo>
                  <a:cubicBezTo>
                    <a:pt x="3015" y="0"/>
                    <a:pt x="1007" y="434"/>
                    <a:pt x="322" y="1141"/>
                  </a:cubicBezTo>
                  <a:cubicBezTo>
                    <a:pt x="322" y="1141"/>
                    <a:pt x="1" y="1375"/>
                    <a:pt x="188" y="1375"/>
                  </a:cubicBezTo>
                  <a:cubicBezTo>
                    <a:pt x="234" y="1375"/>
                    <a:pt x="313" y="1360"/>
                    <a:pt x="436" y="1324"/>
                  </a:cubicBezTo>
                  <a:cubicBezTo>
                    <a:pt x="838" y="1220"/>
                    <a:pt x="910" y="1184"/>
                    <a:pt x="993" y="1184"/>
                  </a:cubicBezTo>
                  <a:cubicBezTo>
                    <a:pt x="1038" y="1184"/>
                    <a:pt x="1086" y="1194"/>
                    <a:pt x="1189" y="1210"/>
                  </a:cubicBezTo>
                  <a:cubicBezTo>
                    <a:pt x="1379" y="1237"/>
                    <a:pt x="2019" y="1336"/>
                    <a:pt x="2527" y="1336"/>
                  </a:cubicBezTo>
                  <a:cubicBezTo>
                    <a:pt x="2875" y="1336"/>
                    <a:pt x="3161" y="1290"/>
                    <a:pt x="3198" y="1141"/>
                  </a:cubicBezTo>
                  <a:lnTo>
                    <a:pt x="3015"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6;p71">
              <a:extLst>
                <a:ext uri="{FF2B5EF4-FFF2-40B4-BE49-F238E27FC236}">
                  <a16:creationId xmlns:a16="http://schemas.microsoft.com/office/drawing/2014/main" id="{B29F9124-F7DD-3533-B9E6-0B417629CD5D}"/>
                </a:ext>
              </a:extLst>
            </p:cNvPr>
            <p:cNvSpPr/>
            <p:nvPr/>
          </p:nvSpPr>
          <p:spPr>
            <a:xfrm>
              <a:off x="6380485" y="3243279"/>
              <a:ext cx="87446" cy="204960"/>
            </a:xfrm>
            <a:custGeom>
              <a:avLst/>
              <a:gdLst/>
              <a:ahLst/>
              <a:cxnLst/>
              <a:rect l="l" t="t" r="r" b="b"/>
              <a:pathLst>
                <a:path w="1393" h="3265" fill="none" extrusionOk="0">
                  <a:moveTo>
                    <a:pt x="0" y="3264"/>
                  </a:moveTo>
                  <a:lnTo>
                    <a:pt x="1393" y="0"/>
                  </a:lnTo>
                </a:path>
              </a:pathLst>
            </a:custGeom>
            <a:noFill/>
            <a:ln w="9700" cap="rnd"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7;p71">
              <a:extLst>
                <a:ext uri="{FF2B5EF4-FFF2-40B4-BE49-F238E27FC236}">
                  <a16:creationId xmlns:a16="http://schemas.microsoft.com/office/drawing/2014/main" id="{4B626359-D6F1-31E5-861E-2ADE6C86DA0D}"/>
                </a:ext>
              </a:extLst>
            </p:cNvPr>
            <p:cNvSpPr/>
            <p:nvPr/>
          </p:nvSpPr>
          <p:spPr>
            <a:xfrm>
              <a:off x="6499380" y="2744344"/>
              <a:ext cx="766671" cy="716200"/>
            </a:xfrm>
            <a:custGeom>
              <a:avLst/>
              <a:gdLst/>
              <a:ahLst/>
              <a:cxnLst/>
              <a:rect l="l" t="t" r="r" b="b"/>
              <a:pathLst>
                <a:path w="12213" h="11409" extrusionOk="0">
                  <a:moveTo>
                    <a:pt x="9637" y="1"/>
                  </a:moveTo>
                  <a:cubicBezTo>
                    <a:pt x="8661" y="1"/>
                    <a:pt x="7762" y="1122"/>
                    <a:pt x="7624" y="1397"/>
                  </a:cubicBezTo>
                  <a:cubicBezTo>
                    <a:pt x="6757" y="3223"/>
                    <a:pt x="6940" y="5323"/>
                    <a:pt x="5776" y="7081"/>
                  </a:cubicBezTo>
                  <a:cubicBezTo>
                    <a:pt x="5410" y="7606"/>
                    <a:pt x="4954" y="8017"/>
                    <a:pt x="4223" y="8268"/>
                  </a:cubicBezTo>
                  <a:cubicBezTo>
                    <a:pt x="2375" y="8884"/>
                    <a:pt x="1827" y="9272"/>
                    <a:pt x="115" y="9683"/>
                  </a:cubicBezTo>
                  <a:cubicBezTo>
                    <a:pt x="46" y="10505"/>
                    <a:pt x="1" y="10779"/>
                    <a:pt x="183" y="11189"/>
                  </a:cubicBezTo>
                  <a:cubicBezTo>
                    <a:pt x="623" y="11358"/>
                    <a:pt x="1893" y="11409"/>
                    <a:pt x="3284" y="11409"/>
                  </a:cubicBezTo>
                  <a:cubicBezTo>
                    <a:pt x="4346" y="11409"/>
                    <a:pt x="5480" y="11379"/>
                    <a:pt x="6369" y="11349"/>
                  </a:cubicBezTo>
                  <a:cubicBezTo>
                    <a:pt x="6460" y="11349"/>
                    <a:pt x="7487" y="11304"/>
                    <a:pt x="7716" y="11075"/>
                  </a:cubicBezTo>
                  <a:cubicBezTo>
                    <a:pt x="9450" y="9478"/>
                    <a:pt x="11710" y="6396"/>
                    <a:pt x="11938" y="4251"/>
                  </a:cubicBezTo>
                  <a:cubicBezTo>
                    <a:pt x="12212" y="1740"/>
                    <a:pt x="11094" y="553"/>
                    <a:pt x="10112" y="96"/>
                  </a:cubicBezTo>
                  <a:cubicBezTo>
                    <a:pt x="9954" y="30"/>
                    <a:pt x="9795" y="1"/>
                    <a:pt x="9637" y="1"/>
                  </a:cubicBezTo>
                  <a:close/>
                </a:path>
              </a:pathLst>
            </a:cu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8;p71">
              <a:extLst>
                <a:ext uri="{FF2B5EF4-FFF2-40B4-BE49-F238E27FC236}">
                  <a16:creationId xmlns:a16="http://schemas.microsoft.com/office/drawing/2014/main" id="{DBB9090A-AA56-3DA4-7757-3BBA4A0768BD}"/>
                </a:ext>
              </a:extLst>
            </p:cNvPr>
            <p:cNvSpPr/>
            <p:nvPr/>
          </p:nvSpPr>
          <p:spPr>
            <a:xfrm>
              <a:off x="6305971" y="3406620"/>
              <a:ext cx="159072" cy="50471"/>
            </a:xfrm>
            <a:custGeom>
              <a:avLst/>
              <a:gdLst/>
              <a:ahLst/>
              <a:cxnLst/>
              <a:rect l="l" t="t" r="r" b="b"/>
              <a:pathLst>
                <a:path w="2534" h="804" extrusionOk="0">
                  <a:moveTo>
                    <a:pt x="2534" y="0"/>
                  </a:moveTo>
                  <a:cubicBezTo>
                    <a:pt x="2420" y="0"/>
                    <a:pt x="617" y="594"/>
                    <a:pt x="114" y="639"/>
                  </a:cubicBezTo>
                  <a:cubicBezTo>
                    <a:pt x="92" y="639"/>
                    <a:pt x="0" y="639"/>
                    <a:pt x="0" y="685"/>
                  </a:cubicBezTo>
                  <a:cubicBezTo>
                    <a:pt x="20" y="744"/>
                    <a:pt x="91" y="804"/>
                    <a:pt x="214" y="804"/>
                  </a:cubicBezTo>
                  <a:cubicBezTo>
                    <a:pt x="233" y="804"/>
                    <a:pt x="253" y="802"/>
                    <a:pt x="274" y="799"/>
                  </a:cubicBezTo>
                  <a:lnTo>
                    <a:pt x="868" y="799"/>
                  </a:lnTo>
                  <a:cubicBezTo>
                    <a:pt x="959" y="776"/>
                    <a:pt x="2534" y="0"/>
                    <a:pt x="2534" y="0"/>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9;p71">
              <a:extLst>
                <a:ext uri="{FF2B5EF4-FFF2-40B4-BE49-F238E27FC236}">
                  <a16:creationId xmlns:a16="http://schemas.microsoft.com/office/drawing/2014/main" id="{651544E0-668B-12F5-935F-2C767458384F}"/>
                </a:ext>
              </a:extLst>
            </p:cNvPr>
            <p:cNvSpPr/>
            <p:nvPr/>
          </p:nvSpPr>
          <p:spPr>
            <a:xfrm>
              <a:off x="6315889" y="3389419"/>
              <a:ext cx="220842" cy="94727"/>
            </a:xfrm>
            <a:custGeom>
              <a:avLst/>
              <a:gdLst/>
              <a:ahLst/>
              <a:cxnLst/>
              <a:rect l="l" t="t" r="r" b="b"/>
              <a:pathLst>
                <a:path w="3518" h="1509" extrusionOk="0">
                  <a:moveTo>
                    <a:pt x="3312" y="0"/>
                  </a:moveTo>
                  <a:cubicBezTo>
                    <a:pt x="3312" y="0"/>
                    <a:pt x="1121" y="480"/>
                    <a:pt x="367" y="1233"/>
                  </a:cubicBezTo>
                  <a:cubicBezTo>
                    <a:pt x="367" y="1233"/>
                    <a:pt x="1" y="1508"/>
                    <a:pt x="230" y="1508"/>
                  </a:cubicBezTo>
                  <a:cubicBezTo>
                    <a:pt x="281" y="1508"/>
                    <a:pt x="361" y="1494"/>
                    <a:pt x="481" y="1461"/>
                  </a:cubicBezTo>
                  <a:cubicBezTo>
                    <a:pt x="911" y="1332"/>
                    <a:pt x="999" y="1293"/>
                    <a:pt x="1090" y="1293"/>
                  </a:cubicBezTo>
                  <a:cubicBezTo>
                    <a:pt x="1144" y="1293"/>
                    <a:pt x="1198" y="1307"/>
                    <a:pt x="1326" y="1324"/>
                  </a:cubicBezTo>
                  <a:cubicBezTo>
                    <a:pt x="1530" y="1338"/>
                    <a:pt x="2239" y="1449"/>
                    <a:pt x="2797" y="1449"/>
                  </a:cubicBezTo>
                  <a:cubicBezTo>
                    <a:pt x="3173" y="1449"/>
                    <a:pt x="3480" y="1399"/>
                    <a:pt x="3517" y="1233"/>
                  </a:cubicBezTo>
                  <a:lnTo>
                    <a:pt x="3312"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30;p71">
              <a:extLst>
                <a:ext uri="{FF2B5EF4-FFF2-40B4-BE49-F238E27FC236}">
                  <a16:creationId xmlns:a16="http://schemas.microsoft.com/office/drawing/2014/main" id="{912AE941-8FC0-78C0-4055-79460FF46764}"/>
                </a:ext>
              </a:extLst>
            </p:cNvPr>
            <p:cNvSpPr/>
            <p:nvPr/>
          </p:nvSpPr>
          <p:spPr>
            <a:xfrm>
              <a:off x="6938241" y="2713082"/>
              <a:ext cx="604335" cy="899942"/>
            </a:xfrm>
            <a:custGeom>
              <a:avLst/>
              <a:gdLst/>
              <a:ahLst/>
              <a:cxnLst/>
              <a:rect l="l" t="t" r="r" b="b"/>
              <a:pathLst>
                <a:path w="9627" h="14336" extrusionOk="0">
                  <a:moveTo>
                    <a:pt x="3943" y="1"/>
                  </a:moveTo>
                  <a:cubicBezTo>
                    <a:pt x="3943" y="1"/>
                    <a:pt x="2083" y="1253"/>
                    <a:pt x="1579" y="1253"/>
                  </a:cubicBezTo>
                  <a:cubicBezTo>
                    <a:pt x="1506" y="1253"/>
                    <a:pt x="1461" y="1226"/>
                    <a:pt x="1455" y="1165"/>
                  </a:cubicBezTo>
                  <a:cubicBezTo>
                    <a:pt x="1455" y="1164"/>
                    <a:pt x="1454" y="1164"/>
                    <a:pt x="1454" y="1164"/>
                  </a:cubicBezTo>
                  <a:cubicBezTo>
                    <a:pt x="1397" y="1164"/>
                    <a:pt x="0" y="3876"/>
                    <a:pt x="474" y="14335"/>
                  </a:cubicBezTo>
                  <a:cubicBezTo>
                    <a:pt x="474" y="14335"/>
                    <a:pt x="6180" y="13879"/>
                    <a:pt x="6819" y="13673"/>
                  </a:cubicBezTo>
                  <a:cubicBezTo>
                    <a:pt x="7435" y="13468"/>
                    <a:pt x="9627" y="1804"/>
                    <a:pt x="3943"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931;p71">
              <a:extLst>
                <a:ext uri="{FF2B5EF4-FFF2-40B4-BE49-F238E27FC236}">
                  <a16:creationId xmlns:a16="http://schemas.microsoft.com/office/drawing/2014/main" id="{9398EA75-A111-4E89-BE7C-B4C610CD79F3}"/>
                </a:ext>
              </a:extLst>
            </p:cNvPr>
            <p:cNvSpPr/>
            <p:nvPr/>
          </p:nvSpPr>
          <p:spPr>
            <a:xfrm>
              <a:off x="6502268" y="2727959"/>
              <a:ext cx="885567" cy="772258"/>
            </a:xfrm>
            <a:custGeom>
              <a:avLst/>
              <a:gdLst/>
              <a:ahLst/>
              <a:cxnLst/>
              <a:rect l="l" t="t" r="r" b="b"/>
              <a:pathLst>
                <a:path w="14107" h="12302" extrusionOk="0">
                  <a:moveTo>
                    <a:pt x="11349" y="0"/>
                  </a:moveTo>
                  <a:cubicBezTo>
                    <a:pt x="10293" y="0"/>
                    <a:pt x="9313" y="1204"/>
                    <a:pt x="9176" y="1499"/>
                  </a:cubicBezTo>
                  <a:cubicBezTo>
                    <a:pt x="8263" y="3462"/>
                    <a:pt x="8446" y="5744"/>
                    <a:pt x="7190" y="7616"/>
                  </a:cubicBezTo>
                  <a:cubicBezTo>
                    <a:pt x="6802" y="8186"/>
                    <a:pt x="6300" y="8438"/>
                    <a:pt x="5524" y="8711"/>
                  </a:cubicBezTo>
                  <a:cubicBezTo>
                    <a:pt x="3538" y="9373"/>
                    <a:pt x="2078" y="9853"/>
                    <a:pt x="137" y="10172"/>
                  </a:cubicBezTo>
                  <a:cubicBezTo>
                    <a:pt x="69" y="11040"/>
                    <a:pt x="0" y="11633"/>
                    <a:pt x="229" y="12067"/>
                  </a:cubicBezTo>
                  <a:cubicBezTo>
                    <a:pt x="663" y="12248"/>
                    <a:pt x="2144" y="12301"/>
                    <a:pt x="3768" y="12301"/>
                  </a:cubicBezTo>
                  <a:cubicBezTo>
                    <a:pt x="5215" y="12301"/>
                    <a:pt x="6774" y="12259"/>
                    <a:pt x="7807" y="12227"/>
                  </a:cubicBezTo>
                  <a:cubicBezTo>
                    <a:pt x="7921" y="12227"/>
                    <a:pt x="9039" y="12158"/>
                    <a:pt x="9290" y="11930"/>
                  </a:cubicBezTo>
                  <a:cubicBezTo>
                    <a:pt x="11139" y="10218"/>
                    <a:pt x="13581" y="6908"/>
                    <a:pt x="13833" y="4557"/>
                  </a:cubicBezTo>
                  <a:cubicBezTo>
                    <a:pt x="14106" y="1864"/>
                    <a:pt x="12920" y="586"/>
                    <a:pt x="11870" y="106"/>
                  </a:cubicBezTo>
                  <a:cubicBezTo>
                    <a:pt x="11696" y="32"/>
                    <a:pt x="11521" y="0"/>
                    <a:pt x="11349" y="0"/>
                  </a:cubicBezTo>
                  <a:close/>
                </a:path>
              </a:pathLst>
            </a:cu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32;p71">
              <a:extLst>
                <a:ext uri="{FF2B5EF4-FFF2-40B4-BE49-F238E27FC236}">
                  <a16:creationId xmlns:a16="http://schemas.microsoft.com/office/drawing/2014/main" id="{95D875E6-7257-FC30-4C19-88A6DBFFF446}"/>
                </a:ext>
              </a:extLst>
            </p:cNvPr>
            <p:cNvSpPr/>
            <p:nvPr/>
          </p:nvSpPr>
          <p:spPr>
            <a:xfrm>
              <a:off x="7023803" y="2682134"/>
              <a:ext cx="170622" cy="119963"/>
            </a:xfrm>
            <a:custGeom>
              <a:avLst/>
              <a:gdLst/>
              <a:ahLst/>
              <a:cxnLst/>
              <a:rect l="l" t="t" r="r" b="b"/>
              <a:pathLst>
                <a:path w="2718" h="1911" extrusionOk="0">
                  <a:moveTo>
                    <a:pt x="2384" y="0"/>
                  </a:moveTo>
                  <a:cubicBezTo>
                    <a:pt x="2372" y="0"/>
                    <a:pt x="2362" y="5"/>
                    <a:pt x="2352" y="15"/>
                  </a:cubicBezTo>
                  <a:cubicBezTo>
                    <a:pt x="1841" y="570"/>
                    <a:pt x="683" y="1340"/>
                    <a:pt x="158" y="1340"/>
                  </a:cubicBezTo>
                  <a:cubicBezTo>
                    <a:pt x="143" y="1340"/>
                    <a:pt x="129" y="1340"/>
                    <a:pt x="115" y="1338"/>
                  </a:cubicBezTo>
                  <a:lnTo>
                    <a:pt x="1" y="1772"/>
                  </a:lnTo>
                  <a:cubicBezTo>
                    <a:pt x="1" y="1772"/>
                    <a:pt x="39" y="1910"/>
                    <a:pt x="279" y="1910"/>
                  </a:cubicBezTo>
                  <a:cubicBezTo>
                    <a:pt x="600" y="1910"/>
                    <a:pt x="1282" y="1665"/>
                    <a:pt x="2717" y="517"/>
                  </a:cubicBezTo>
                  <a:cubicBezTo>
                    <a:pt x="2717" y="517"/>
                    <a:pt x="2507" y="0"/>
                    <a:pt x="238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33;p71">
              <a:extLst>
                <a:ext uri="{FF2B5EF4-FFF2-40B4-BE49-F238E27FC236}">
                  <a16:creationId xmlns:a16="http://schemas.microsoft.com/office/drawing/2014/main" id="{102ABEBC-DD11-2673-2F41-269C64BD205E}"/>
                </a:ext>
              </a:extLst>
            </p:cNvPr>
            <p:cNvSpPr/>
            <p:nvPr/>
          </p:nvSpPr>
          <p:spPr>
            <a:xfrm>
              <a:off x="6185631" y="3596138"/>
              <a:ext cx="1174960" cy="900821"/>
            </a:xfrm>
            <a:custGeom>
              <a:avLst/>
              <a:gdLst/>
              <a:ahLst/>
              <a:cxnLst/>
              <a:rect l="l" t="t" r="r" b="b"/>
              <a:pathLst>
                <a:path w="18717" h="14350" extrusionOk="0">
                  <a:moveTo>
                    <a:pt x="10452" y="1"/>
                  </a:moveTo>
                  <a:cubicBezTo>
                    <a:pt x="8680" y="1"/>
                    <a:pt x="6973" y="172"/>
                    <a:pt x="5432" y="679"/>
                  </a:cubicBezTo>
                  <a:cubicBezTo>
                    <a:pt x="1689" y="1912"/>
                    <a:pt x="0" y="14214"/>
                    <a:pt x="0" y="14214"/>
                  </a:cubicBezTo>
                  <a:cubicBezTo>
                    <a:pt x="586" y="14214"/>
                    <a:pt x="2006" y="14349"/>
                    <a:pt x="2749" y="14349"/>
                  </a:cubicBezTo>
                  <a:cubicBezTo>
                    <a:pt x="3020" y="14349"/>
                    <a:pt x="3200" y="14332"/>
                    <a:pt x="3218" y="14283"/>
                  </a:cubicBezTo>
                  <a:cubicBezTo>
                    <a:pt x="4131" y="11544"/>
                    <a:pt x="5615" y="8006"/>
                    <a:pt x="7213" y="5541"/>
                  </a:cubicBezTo>
                  <a:cubicBezTo>
                    <a:pt x="7267" y="5453"/>
                    <a:pt x="7952" y="5425"/>
                    <a:pt x="8976" y="5425"/>
                  </a:cubicBezTo>
                  <a:cubicBezTo>
                    <a:pt x="10784" y="5425"/>
                    <a:pt x="13647" y="5513"/>
                    <a:pt x="15948" y="5513"/>
                  </a:cubicBezTo>
                  <a:cubicBezTo>
                    <a:pt x="16759" y="5513"/>
                    <a:pt x="17500" y="5502"/>
                    <a:pt x="18100" y="5472"/>
                  </a:cubicBezTo>
                  <a:cubicBezTo>
                    <a:pt x="18352" y="4400"/>
                    <a:pt x="18717" y="3601"/>
                    <a:pt x="18534" y="2642"/>
                  </a:cubicBezTo>
                  <a:cubicBezTo>
                    <a:pt x="18331" y="1693"/>
                    <a:pt x="17836" y="565"/>
                    <a:pt x="18137" y="565"/>
                  </a:cubicBezTo>
                  <a:cubicBezTo>
                    <a:pt x="18140" y="565"/>
                    <a:pt x="18143" y="565"/>
                    <a:pt x="18146" y="565"/>
                  </a:cubicBezTo>
                  <a:cubicBezTo>
                    <a:pt x="15648" y="350"/>
                    <a:pt x="12984" y="1"/>
                    <a:pt x="1045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34;p71">
              <a:extLst>
                <a:ext uri="{FF2B5EF4-FFF2-40B4-BE49-F238E27FC236}">
                  <a16:creationId xmlns:a16="http://schemas.microsoft.com/office/drawing/2014/main" id="{88F6AEA7-DFAE-FC45-A959-FC0C51BC197F}"/>
                </a:ext>
              </a:extLst>
            </p:cNvPr>
            <p:cNvSpPr/>
            <p:nvPr/>
          </p:nvSpPr>
          <p:spPr>
            <a:xfrm>
              <a:off x="6158387" y="4491309"/>
              <a:ext cx="163403" cy="108915"/>
            </a:xfrm>
            <a:custGeom>
              <a:avLst/>
              <a:gdLst/>
              <a:ahLst/>
              <a:cxnLst/>
              <a:rect l="l" t="t" r="r" b="b"/>
              <a:pathLst>
                <a:path w="2603" h="1735" extrusionOk="0">
                  <a:moveTo>
                    <a:pt x="594" y="0"/>
                  </a:moveTo>
                  <a:lnTo>
                    <a:pt x="251" y="502"/>
                  </a:lnTo>
                  <a:lnTo>
                    <a:pt x="0" y="753"/>
                  </a:lnTo>
                  <a:lnTo>
                    <a:pt x="1667" y="1735"/>
                  </a:lnTo>
                  <a:lnTo>
                    <a:pt x="2602" y="502"/>
                  </a:lnTo>
                  <a:lnTo>
                    <a:pt x="2557" y="69"/>
                  </a:lnTo>
                  <a:lnTo>
                    <a:pt x="594"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35;p71">
              <a:extLst>
                <a:ext uri="{FF2B5EF4-FFF2-40B4-BE49-F238E27FC236}">
                  <a16:creationId xmlns:a16="http://schemas.microsoft.com/office/drawing/2014/main" id="{26AC9986-7DB3-C451-D8C1-4C808A9E4019}"/>
                </a:ext>
              </a:extLst>
            </p:cNvPr>
            <p:cNvSpPr/>
            <p:nvPr/>
          </p:nvSpPr>
          <p:spPr>
            <a:xfrm>
              <a:off x="5966358" y="4522257"/>
              <a:ext cx="374076" cy="105211"/>
            </a:xfrm>
            <a:custGeom>
              <a:avLst/>
              <a:gdLst/>
              <a:ahLst/>
              <a:cxnLst/>
              <a:rect l="l" t="t" r="r" b="b"/>
              <a:pathLst>
                <a:path w="5959" h="1676" extrusionOk="0">
                  <a:moveTo>
                    <a:pt x="5665" y="0"/>
                  </a:moveTo>
                  <a:cubicBezTo>
                    <a:pt x="5654" y="0"/>
                    <a:pt x="5645" y="3"/>
                    <a:pt x="5639" y="9"/>
                  </a:cubicBezTo>
                  <a:cubicBezTo>
                    <a:pt x="5456" y="146"/>
                    <a:pt x="4977" y="443"/>
                    <a:pt x="4543" y="625"/>
                  </a:cubicBezTo>
                  <a:cubicBezTo>
                    <a:pt x="4474" y="657"/>
                    <a:pt x="4402" y="671"/>
                    <a:pt x="4330" y="671"/>
                  </a:cubicBezTo>
                  <a:cubicBezTo>
                    <a:pt x="3833" y="671"/>
                    <a:pt x="3310" y="9"/>
                    <a:pt x="3310" y="9"/>
                  </a:cubicBezTo>
                  <a:lnTo>
                    <a:pt x="69" y="1105"/>
                  </a:lnTo>
                  <a:cubicBezTo>
                    <a:pt x="24" y="1105"/>
                    <a:pt x="1" y="1150"/>
                    <a:pt x="1" y="1219"/>
                  </a:cubicBezTo>
                  <a:lnTo>
                    <a:pt x="1" y="1561"/>
                  </a:lnTo>
                  <a:cubicBezTo>
                    <a:pt x="1" y="1630"/>
                    <a:pt x="46" y="1675"/>
                    <a:pt x="115" y="1675"/>
                  </a:cubicBezTo>
                  <a:lnTo>
                    <a:pt x="5958" y="1675"/>
                  </a:lnTo>
                  <a:lnTo>
                    <a:pt x="5730" y="55"/>
                  </a:lnTo>
                  <a:cubicBezTo>
                    <a:pt x="5730" y="21"/>
                    <a:pt x="5693" y="0"/>
                    <a:pt x="566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36;p71">
              <a:extLst>
                <a:ext uri="{FF2B5EF4-FFF2-40B4-BE49-F238E27FC236}">
                  <a16:creationId xmlns:a16="http://schemas.microsoft.com/office/drawing/2014/main" id="{A987E3E4-2F07-5A15-03D5-E5645231C5F9}"/>
                </a:ext>
              </a:extLst>
            </p:cNvPr>
            <p:cNvSpPr/>
            <p:nvPr/>
          </p:nvSpPr>
          <p:spPr>
            <a:xfrm>
              <a:off x="7426442" y="3946799"/>
              <a:ext cx="239361" cy="653425"/>
            </a:xfrm>
            <a:custGeom>
              <a:avLst/>
              <a:gdLst/>
              <a:ahLst/>
              <a:cxnLst/>
              <a:rect l="l" t="t" r="r" b="b"/>
              <a:pathLst>
                <a:path w="3813" h="10409" fill="none" extrusionOk="0">
                  <a:moveTo>
                    <a:pt x="1" y="0"/>
                  </a:moveTo>
                  <a:lnTo>
                    <a:pt x="3813" y="10409"/>
                  </a:lnTo>
                </a:path>
              </a:pathLst>
            </a:custGeom>
            <a:noFill/>
            <a:ln w="457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37;p71">
              <a:extLst>
                <a:ext uri="{FF2B5EF4-FFF2-40B4-BE49-F238E27FC236}">
                  <a16:creationId xmlns:a16="http://schemas.microsoft.com/office/drawing/2014/main" id="{0026968E-F81F-B199-1BAA-5DBB467D59CE}"/>
                </a:ext>
              </a:extLst>
            </p:cNvPr>
            <p:cNvSpPr/>
            <p:nvPr/>
          </p:nvSpPr>
          <p:spPr>
            <a:xfrm>
              <a:off x="6737235" y="3972599"/>
              <a:ext cx="237917" cy="651981"/>
            </a:xfrm>
            <a:custGeom>
              <a:avLst/>
              <a:gdLst/>
              <a:ahLst/>
              <a:cxnLst/>
              <a:rect l="l" t="t" r="r" b="b"/>
              <a:pathLst>
                <a:path w="3790" h="10386" fill="none" extrusionOk="0">
                  <a:moveTo>
                    <a:pt x="3790" y="0"/>
                  </a:moveTo>
                  <a:lnTo>
                    <a:pt x="1" y="10386"/>
                  </a:lnTo>
                </a:path>
              </a:pathLst>
            </a:custGeom>
            <a:noFill/>
            <a:ln w="457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38;p71">
              <a:extLst>
                <a:ext uri="{FF2B5EF4-FFF2-40B4-BE49-F238E27FC236}">
                  <a16:creationId xmlns:a16="http://schemas.microsoft.com/office/drawing/2014/main" id="{C585EBAD-C14E-CB28-83AF-47849CAB9924}"/>
                </a:ext>
              </a:extLst>
            </p:cNvPr>
            <p:cNvSpPr/>
            <p:nvPr/>
          </p:nvSpPr>
          <p:spPr>
            <a:xfrm>
              <a:off x="6907732" y="3424950"/>
              <a:ext cx="624800" cy="530512"/>
            </a:xfrm>
            <a:custGeom>
              <a:avLst/>
              <a:gdLst/>
              <a:ahLst/>
              <a:cxnLst/>
              <a:rect l="l" t="t" r="r" b="b"/>
              <a:pathLst>
                <a:path w="9953" h="8451" extrusionOk="0">
                  <a:moveTo>
                    <a:pt x="9151" y="0"/>
                  </a:moveTo>
                  <a:cubicBezTo>
                    <a:pt x="9079" y="0"/>
                    <a:pt x="9004" y="31"/>
                    <a:pt x="8949" y="96"/>
                  </a:cubicBezTo>
                  <a:cubicBezTo>
                    <a:pt x="8515" y="690"/>
                    <a:pt x="7670" y="1694"/>
                    <a:pt x="6871" y="2151"/>
                  </a:cubicBezTo>
                  <a:cubicBezTo>
                    <a:pt x="5730" y="2813"/>
                    <a:pt x="1" y="1329"/>
                    <a:pt x="92" y="7788"/>
                  </a:cubicBezTo>
                  <a:cubicBezTo>
                    <a:pt x="115" y="8154"/>
                    <a:pt x="412" y="8450"/>
                    <a:pt x="777" y="8450"/>
                  </a:cubicBezTo>
                  <a:lnTo>
                    <a:pt x="7876" y="8450"/>
                  </a:lnTo>
                  <a:cubicBezTo>
                    <a:pt x="8880" y="8450"/>
                    <a:pt x="9953" y="7629"/>
                    <a:pt x="9953" y="6647"/>
                  </a:cubicBezTo>
                  <a:cubicBezTo>
                    <a:pt x="9953" y="6647"/>
                    <a:pt x="9953" y="3018"/>
                    <a:pt x="9382" y="188"/>
                  </a:cubicBezTo>
                  <a:cubicBezTo>
                    <a:pt x="9355" y="66"/>
                    <a:pt x="9256" y="0"/>
                    <a:pt x="9151"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39;p71">
              <a:extLst>
                <a:ext uri="{FF2B5EF4-FFF2-40B4-BE49-F238E27FC236}">
                  <a16:creationId xmlns:a16="http://schemas.microsoft.com/office/drawing/2014/main" id="{6328AA94-8274-A35F-2DED-63FD6DFEBAE9}"/>
                </a:ext>
              </a:extLst>
            </p:cNvPr>
            <p:cNvSpPr/>
            <p:nvPr/>
          </p:nvSpPr>
          <p:spPr>
            <a:xfrm>
              <a:off x="6194168" y="3018294"/>
              <a:ext cx="210736" cy="210673"/>
            </a:xfrm>
            <a:custGeom>
              <a:avLst/>
              <a:gdLst/>
              <a:ahLst/>
              <a:cxnLst/>
              <a:rect l="l" t="t" r="r" b="b"/>
              <a:pathLst>
                <a:path w="3357" h="3356" extrusionOk="0">
                  <a:moveTo>
                    <a:pt x="1690" y="1"/>
                  </a:moveTo>
                  <a:cubicBezTo>
                    <a:pt x="754" y="1"/>
                    <a:pt x="1" y="754"/>
                    <a:pt x="1" y="1690"/>
                  </a:cubicBezTo>
                  <a:cubicBezTo>
                    <a:pt x="1" y="2603"/>
                    <a:pt x="754" y="3356"/>
                    <a:pt x="1690" y="3356"/>
                  </a:cubicBezTo>
                  <a:cubicBezTo>
                    <a:pt x="2603" y="3356"/>
                    <a:pt x="3356" y="2603"/>
                    <a:pt x="3356" y="1690"/>
                  </a:cubicBezTo>
                  <a:cubicBezTo>
                    <a:pt x="3356" y="754"/>
                    <a:pt x="2603" y="1"/>
                    <a:pt x="169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40;p71">
              <a:extLst>
                <a:ext uri="{FF2B5EF4-FFF2-40B4-BE49-F238E27FC236}">
                  <a16:creationId xmlns:a16="http://schemas.microsoft.com/office/drawing/2014/main" id="{284556C3-4B42-0D4D-1E9A-30679F520644}"/>
                </a:ext>
              </a:extLst>
            </p:cNvPr>
            <p:cNvSpPr/>
            <p:nvPr/>
          </p:nvSpPr>
          <p:spPr>
            <a:xfrm>
              <a:off x="6155499" y="2991112"/>
              <a:ext cx="210736" cy="210673"/>
            </a:xfrm>
            <a:custGeom>
              <a:avLst/>
              <a:gdLst/>
              <a:ahLst/>
              <a:cxnLst/>
              <a:rect l="l" t="t" r="r" b="b"/>
              <a:pathLst>
                <a:path w="3357" h="3356" fill="none" extrusionOk="0">
                  <a:moveTo>
                    <a:pt x="3356" y="1666"/>
                  </a:moveTo>
                  <a:cubicBezTo>
                    <a:pt x="3356" y="753"/>
                    <a:pt x="2603" y="0"/>
                    <a:pt x="1667" y="0"/>
                  </a:cubicBezTo>
                  <a:cubicBezTo>
                    <a:pt x="754" y="0"/>
                    <a:pt x="1" y="753"/>
                    <a:pt x="1" y="1666"/>
                  </a:cubicBezTo>
                  <a:cubicBezTo>
                    <a:pt x="1" y="2602"/>
                    <a:pt x="754" y="3355"/>
                    <a:pt x="1667" y="3355"/>
                  </a:cubicBezTo>
                  <a:cubicBezTo>
                    <a:pt x="2603" y="3355"/>
                    <a:pt x="3356" y="2602"/>
                    <a:pt x="3356" y="1666"/>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43;p71">
              <a:extLst>
                <a:ext uri="{FF2B5EF4-FFF2-40B4-BE49-F238E27FC236}">
                  <a16:creationId xmlns:a16="http://schemas.microsoft.com/office/drawing/2014/main" id="{AD38CED5-548A-DB25-1849-24AD4A82FA3D}"/>
                </a:ext>
              </a:extLst>
            </p:cNvPr>
            <p:cNvSpPr/>
            <p:nvPr/>
          </p:nvSpPr>
          <p:spPr>
            <a:xfrm>
              <a:off x="7200075" y="2397888"/>
              <a:ext cx="230761" cy="230761"/>
            </a:xfrm>
            <a:custGeom>
              <a:avLst/>
              <a:gdLst/>
              <a:ahLst/>
              <a:cxnLst/>
              <a:rect l="l" t="t" r="r" b="b"/>
              <a:pathLst>
                <a:path w="3676" h="3676" fill="none" extrusionOk="0">
                  <a:moveTo>
                    <a:pt x="3036" y="639"/>
                  </a:moveTo>
                  <a:cubicBezTo>
                    <a:pt x="2374" y="0"/>
                    <a:pt x="1301" y="0"/>
                    <a:pt x="662" y="639"/>
                  </a:cubicBezTo>
                  <a:cubicBezTo>
                    <a:pt x="0" y="1301"/>
                    <a:pt x="0" y="2374"/>
                    <a:pt x="662" y="3036"/>
                  </a:cubicBezTo>
                  <a:cubicBezTo>
                    <a:pt x="1301" y="3675"/>
                    <a:pt x="2374" y="3675"/>
                    <a:pt x="3036" y="3036"/>
                  </a:cubicBezTo>
                  <a:cubicBezTo>
                    <a:pt x="3675" y="2374"/>
                    <a:pt x="3675" y="1301"/>
                    <a:pt x="3036" y="639"/>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44;p71">
              <a:extLst>
                <a:ext uri="{FF2B5EF4-FFF2-40B4-BE49-F238E27FC236}">
                  <a16:creationId xmlns:a16="http://schemas.microsoft.com/office/drawing/2014/main" id="{D6B8A83E-2981-9ED3-877C-D93B45587385}"/>
                </a:ext>
              </a:extLst>
            </p:cNvPr>
            <p:cNvSpPr/>
            <p:nvPr/>
          </p:nvSpPr>
          <p:spPr>
            <a:xfrm>
              <a:off x="7215832" y="2321931"/>
              <a:ext cx="183491" cy="206404"/>
            </a:xfrm>
            <a:custGeom>
              <a:avLst/>
              <a:gdLst/>
              <a:ahLst/>
              <a:cxnLst/>
              <a:rect l="l" t="t" r="r" b="b"/>
              <a:pathLst>
                <a:path w="2923" h="3288" extrusionOk="0">
                  <a:moveTo>
                    <a:pt x="1461" y="1"/>
                  </a:moveTo>
                  <a:cubicBezTo>
                    <a:pt x="731" y="1"/>
                    <a:pt x="0" y="617"/>
                    <a:pt x="137" y="1324"/>
                  </a:cubicBezTo>
                  <a:cubicBezTo>
                    <a:pt x="252" y="1849"/>
                    <a:pt x="913" y="3287"/>
                    <a:pt x="913" y="3287"/>
                  </a:cubicBezTo>
                  <a:lnTo>
                    <a:pt x="2032" y="3287"/>
                  </a:lnTo>
                  <a:cubicBezTo>
                    <a:pt x="2032" y="3287"/>
                    <a:pt x="2694" y="1849"/>
                    <a:pt x="2785" y="1324"/>
                  </a:cubicBezTo>
                  <a:cubicBezTo>
                    <a:pt x="2922" y="617"/>
                    <a:pt x="2192" y="1"/>
                    <a:pt x="14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45;p71">
              <a:extLst>
                <a:ext uri="{FF2B5EF4-FFF2-40B4-BE49-F238E27FC236}">
                  <a16:creationId xmlns:a16="http://schemas.microsoft.com/office/drawing/2014/main" id="{CEF05DAE-D010-371F-8936-2F47717A14B6}"/>
                </a:ext>
              </a:extLst>
            </p:cNvPr>
            <p:cNvSpPr/>
            <p:nvPr/>
          </p:nvSpPr>
          <p:spPr>
            <a:xfrm>
              <a:off x="7247345" y="2410757"/>
              <a:ext cx="113246" cy="117578"/>
            </a:xfrm>
            <a:custGeom>
              <a:avLst/>
              <a:gdLst/>
              <a:ahLst/>
              <a:cxnLst/>
              <a:rect l="l" t="t" r="r" b="b"/>
              <a:pathLst>
                <a:path w="1804" h="1873" fill="none" extrusionOk="0">
                  <a:moveTo>
                    <a:pt x="708" y="1827"/>
                  </a:moveTo>
                  <a:cubicBezTo>
                    <a:pt x="708" y="1827"/>
                    <a:pt x="617" y="320"/>
                    <a:pt x="411" y="434"/>
                  </a:cubicBezTo>
                  <a:cubicBezTo>
                    <a:pt x="229" y="549"/>
                    <a:pt x="1" y="686"/>
                    <a:pt x="914" y="686"/>
                  </a:cubicBezTo>
                  <a:cubicBezTo>
                    <a:pt x="1804" y="686"/>
                    <a:pt x="1690" y="640"/>
                    <a:pt x="1690" y="549"/>
                  </a:cubicBezTo>
                  <a:cubicBezTo>
                    <a:pt x="1690" y="434"/>
                    <a:pt x="1530" y="1"/>
                    <a:pt x="1233" y="1872"/>
                  </a:cubicBezTo>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46;p71">
              <a:extLst>
                <a:ext uri="{FF2B5EF4-FFF2-40B4-BE49-F238E27FC236}">
                  <a16:creationId xmlns:a16="http://schemas.microsoft.com/office/drawing/2014/main" id="{157B3B78-D873-6690-8CC2-79B2AF869349}"/>
                </a:ext>
              </a:extLst>
            </p:cNvPr>
            <p:cNvSpPr/>
            <p:nvPr/>
          </p:nvSpPr>
          <p:spPr>
            <a:xfrm>
              <a:off x="7271701" y="2536872"/>
              <a:ext cx="76021" cy="54489"/>
            </a:xfrm>
            <a:custGeom>
              <a:avLst/>
              <a:gdLst/>
              <a:ahLst/>
              <a:cxnLst/>
              <a:rect l="l" t="t" r="r" b="b"/>
              <a:pathLst>
                <a:path w="1211" h="868" extrusionOk="0">
                  <a:moveTo>
                    <a:pt x="1" y="0"/>
                  </a:moveTo>
                  <a:lnTo>
                    <a:pt x="1" y="274"/>
                  </a:lnTo>
                  <a:cubicBezTo>
                    <a:pt x="1" y="594"/>
                    <a:pt x="275" y="868"/>
                    <a:pt x="617" y="868"/>
                  </a:cubicBezTo>
                  <a:cubicBezTo>
                    <a:pt x="936" y="868"/>
                    <a:pt x="1210" y="594"/>
                    <a:pt x="1210" y="274"/>
                  </a:cubicBezTo>
                  <a:lnTo>
                    <a:pt x="1210" y="0"/>
                  </a:lnTo>
                  <a:close/>
                </a:path>
              </a:pathLst>
            </a:custGeom>
            <a:solidFill>
              <a:srgbClr val="1D2B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7;p71">
              <a:extLst>
                <a:ext uri="{FF2B5EF4-FFF2-40B4-BE49-F238E27FC236}">
                  <a16:creationId xmlns:a16="http://schemas.microsoft.com/office/drawing/2014/main" id="{F0B98982-A194-6A38-6610-76A8424A8F7D}"/>
                </a:ext>
              </a:extLst>
            </p:cNvPr>
            <p:cNvSpPr/>
            <p:nvPr/>
          </p:nvSpPr>
          <p:spPr>
            <a:xfrm>
              <a:off x="7271701" y="2536872"/>
              <a:ext cx="76021" cy="54489"/>
            </a:xfrm>
            <a:custGeom>
              <a:avLst/>
              <a:gdLst/>
              <a:ahLst/>
              <a:cxnLst/>
              <a:rect l="l" t="t" r="r" b="b"/>
              <a:pathLst>
                <a:path w="1211" h="868" fill="none" extrusionOk="0">
                  <a:moveTo>
                    <a:pt x="617" y="868"/>
                  </a:moveTo>
                  <a:lnTo>
                    <a:pt x="617" y="868"/>
                  </a:lnTo>
                  <a:cubicBezTo>
                    <a:pt x="275" y="868"/>
                    <a:pt x="1" y="594"/>
                    <a:pt x="1" y="274"/>
                  </a:cubicBezTo>
                  <a:lnTo>
                    <a:pt x="1" y="0"/>
                  </a:lnTo>
                  <a:lnTo>
                    <a:pt x="1210" y="0"/>
                  </a:lnTo>
                  <a:lnTo>
                    <a:pt x="1210" y="274"/>
                  </a:lnTo>
                  <a:cubicBezTo>
                    <a:pt x="1210" y="594"/>
                    <a:pt x="936" y="868"/>
                    <a:pt x="617" y="868"/>
                  </a:cubicBezTo>
                  <a:close/>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72945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41"/>
          <p:cNvSpPr txBox="1">
            <a:spLocks noGrp="1"/>
          </p:cNvSpPr>
          <p:nvPr>
            <p:ph type="title"/>
          </p:nvPr>
        </p:nvSpPr>
        <p:spPr>
          <a:xfrm>
            <a:off x="726225" y="441350"/>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a:t>Techniques utilisées</a:t>
            </a:r>
            <a:endParaRPr dirty="0"/>
          </a:p>
        </p:txBody>
      </p:sp>
      <p:sp>
        <p:nvSpPr>
          <p:cNvPr id="802" name="Google Shape;802;p41"/>
          <p:cNvSpPr txBox="1">
            <a:spLocks noGrp="1"/>
          </p:cNvSpPr>
          <p:nvPr>
            <p:ph type="subTitle" idx="2"/>
          </p:nvPr>
        </p:nvSpPr>
        <p:spPr>
          <a:xfrm>
            <a:off x="1782844" y="2885250"/>
            <a:ext cx="2342700" cy="8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Pour vérifier l’Email de chaque utilisateur a l’hors de l’inscription :</a:t>
            </a:r>
          </a:p>
          <a:p>
            <a:pPr marL="0" lvl="0" indent="0" algn="ctr" rtl="0">
              <a:spcBef>
                <a:spcPts val="0"/>
              </a:spcBef>
              <a:spcAft>
                <a:spcPts val="0"/>
              </a:spcAft>
              <a:buNone/>
            </a:pPr>
            <a:r>
              <a:rPr lang="en" dirty="0"/>
              <a:t>Envoyer un RANDOM message a la boite email de l’utilisateur .</a:t>
            </a:r>
            <a:endParaRPr dirty="0"/>
          </a:p>
        </p:txBody>
      </p:sp>
      <p:sp>
        <p:nvSpPr>
          <p:cNvPr id="803" name="Google Shape;803;p41"/>
          <p:cNvSpPr txBox="1">
            <a:spLocks noGrp="1"/>
          </p:cNvSpPr>
          <p:nvPr>
            <p:ph type="subTitle" idx="1"/>
          </p:nvPr>
        </p:nvSpPr>
        <p:spPr>
          <a:xfrm>
            <a:off x="1487111" y="2521523"/>
            <a:ext cx="2789169"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Laravel Mailing Système</a:t>
            </a:r>
            <a:endParaRPr dirty="0"/>
          </a:p>
        </p:txBody>
      </p:sp>
      <p:sp>
        <p:nvSpPr>
          <p:cNvPr id="804" name="Google Shape;804;p41"/>
          <p:cNvSpPr txBox="1">
            <a:spLocks noGrp="1"/>
          </p:cNvSpPr>
          <p:nvPr>
            <p:ph type="subTitle" idx="3"/>
          </p:nvPr>
        </p:nvSpPr>
        <p:spPr>
          <a:xfrm>
            <a:off x="5018456" y="2527375"/>
            <a:ext cx="23427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Nexmo API </a:t>
            </a:r>
            <a:endParaRPr dirty="0"/>
          </a:p>
        </p:txBody>
      </p:sp>
      <p:sp>
        <p:nvSpPr>
          <p:cNvPr id="805" name="Google Shape;805;p41"/>
          <p:cNvSpPr txBox="1">
            <a:spLocks noGrp="1"/>
          </p:cNvSpPr>
          <p:nvPr>
            <p:ph type="subTitle" idx="4"/>
          </p:nvPr>
        </p:nvSpPr>
        <p:spPr>
          <a:xfrm>
            <a:off x="5018469" y="2885254"/>
            <a:ext cx="2342700" cy="8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Pour vérifier le Numéro de Téléphone de chaque utilisateur a l’hors de l’inscription :</a:t>
            </a:r>
          </a:p>
          <a:p>
            <a:pPr marL="0" lvl="0" indent="0" algn="ctr" rtl="0">
              <a:spcBef>
                <a:spcPts val="0"/>
              </a:spcBef>
              <a:spcAft>
                <a:spcPts val="0"/>
              </a:spcAft>
              <a:buNone/>
            </a:pPr>
            <a:r>
              <a:rPr lang="fr-FR" dirty="0"/>
              <a:t>Envoyer un RANDOM PIN par SMS au numéro de l'utilisateur .</a:t>
            </a:r>
          </a:p>
          <a:p>
            <a:pPr marL="0" lvl="0" indent="0" algn="ctr" rtl="0">
              <a:spcBef>
                <a:spcPts val="0"/>
              </a:spcBef>
              <a:spcAft>
                <a:spcPts val="0"/>
              </a:spcAft>
              <a:buNone/>
            </a:pPr>
            <a:r>
              <a:rPr lang="en" dirty="0"/>
              <a:t> </a:t>
            </a:r>
            <a:endParaRPr dirty="0"/>
          </a:p>
        </p:txBody>
      </p:sp>
      <p:sp>
        <p:nvSpPr>
          <p:cNvPr id="806" name="Google Shape;806;p41"/>
          <p:cNvSpPr/>
          <p:nvPr/>
        </p:nvSpPr>
        <p:spPr>
          <a:xfrm>
            <a:off x="2635450" y="1858700"/>
            <a:ext cx="637500" cy="637500"/>
          </a:xfrm>
          <a:prstGeom prst="round2SameRect">
            <a:avLst>
              <a:gd name="adj1" fmla="val 50000"/>
              <a:gd name="adj2" fmla="val 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bg1"/>
                </a:solidFill>
              </a:rPr>
              <a:t>01</a:t>
            </a:r>
            <a:endParaRPr b="1" dirty="0">
              <a:solidFill>
                <a:schemeClr val="bg1"/>
              </a:solidFill>
            </a:endParaRPr>
          </a:p>
        </p:txBody>
      </p:sp>
      <p:sp>
        <p:nvSpPr>
          <p:cNvPr id="807" name="Google Shape;807;p41"/>
          <p:cNvSpPr/>
          <p:nvPr/>
        </p:nvSpPr>
        <p:spPr>
          <a:xfrm>
            <a:off x="5871075" y="1858700"/>
            <a:ext cx="637500" cy="637500"/>
          </a:xfrm>
          <a:prstGeom prst="round2SameRect">
            <a:avLst>
              <a:gd name="adj1" fmla="val 50000"/>
              <a:gd name="adj2" fmla="val 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bg1"/>
                </a:solidFill>
              </a:rPr>
              <a:t>02</a:t>
            </a:r>
            <a:endParaRPr b="1" dirty="0">
              <a:solidFill>
                <a:schemeClr val="bg1"/>
              </a:solidFill>
            </a:endParaRPr>
          </a:p>
        </p:txBody>
      </p:sp>
    </p:spTree>
    <p:extLst>
      <p:ext uri="{BB962C8B-B14F-4D97-AF65-F5344CB8AC3E}">
        <p14:creationId xmlns:p14="http://schemas.microsoft.com/office/powerpoint/2010/main" val="2844718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68"/>
          <p:cNvSpPr txBox="1">
            <a:spLocks noGrp="1"/>
          </p:cNvSpPr>
          <p:nvPr>
            <p:ph type="title"/>
          </p:nvPr>
        </p:nvSpPr>
        <p:spPr>
          <a:xfrm>
            <a:off x="1697311" y="485944"/>
            <a:ext cx="5776175" cy="684752"/>
          </a:xfrm>
          <a:prstGeom prst="rect">
            <a:avLst/>
          </a:prstGeom>
        </p:spPr>
        <p:txBody>
          <a:bodyPr spcFirstLastPara="1" wrap="square" lIns="91425" tIns="91425" rIns="91425" bIns="91425" anchor="t" anchorCtr="0">
            <a:noAutofit/>
          </a:bodyPr>
          <a:lstStyle/>
          <a:p>
            <a:r>
              <a:rPr lang="fr-FR" sz="3600" dirty="0">
                <a:effectLst>
                  <a:outerShdw blurRad="38100" dist="38100" dir="2700000" algn="tl">
                    <a:srgbClr val="000000">
                      <a:alpha val="43137"/>
                    </a:srgbClr>
                  </a:outerShdw>
                </a:effectLst>
              </a:rPr>
              <a:t>Description De L’Application Mobile</a:t>
            </a:r>
            <a:endParaRPr lang="fr-MA" sz="3600" dirty="0">
              <a:effectLst>
                <a:outerShdw blurRad="38100" dist="38100" dir="2700000" algn="tl">
                  <a:srgbClr val="000000">
                    <a:alpha val="43137"/>
                  </a:srgbClr>
                </a:outerShdw>
              </a:effectLst>
            </a:endParaRPr>
          </a:p>
        </p:txBody>
      </p:sp>
      <p:sp>
        <p:nvSpPr>
          <p:cNvPr id="1798" name="Google Shape;1798;p68"/>
          <p:cNvSpPr/>
          <p:nvPr/>
        </p:nvSpPr>
        <p:spPr>
          <a:xfrm>
            <a:off x="5802140" y="1299010"/>
            <a:ext cx="1826700" cy="3324000"/>
          </a:xfrm>
          <a:prstGeom prst="roundRect">
            <a:avLst>
              <a:gd name="adj" fmla="val 6873"/>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8"/>
          <p:cNvSpPr/>
          <p:nvPr/>
        </p:nvSpPr>
        <p:spPr>
          <a:xfrm>
            <a:off x="6590090" y="4175757"/>
            <a:ext cx="250800" cy="250800"/>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1" name="Google Shape;1801;p68"/>
          <p:cNvGrpSpPr/>
          <p:nvPr/>
        </p:nvGrpSpPr>
        <p:grpSpPr>
          <a:xfrm>
            <a:off x="7859017" y="3614686"/>
            <a:ext cx="304102" cy="458848"/>
            <a:chOff x="2131550" y="2253075"/>
            <a:chExt cx="93100" cy="140475"/>
          </a:xfrm>
        </p:grpSpPr>
        <p:sp>
          <p:nvSpPr>
            <p:cNvPr id="1802" name="Google Shape;1802;p68"/>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8"/>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870;p43">
            <a:extLst>
              <a:ext uri="{FF2B5EF4-FFF2-40B4-BE49-F238E27FC236}">
                <a16:creationId xmlns:a16="http://schemas.microsoft.com/office/drawing/2014/main" id="{67A7812E-4856-BAFA-52CC-317DAA449023}"/>
              </a:ext>
            </a:extLst>
          </p:cNvPr>
          <p:cNvSpPr/>
          <p:nvPr/>
        </p:nvSpPr>
        <p:spPr>
          <a:xfrm>
            <a:off x="3137889" y="3916800"/>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15" name="Google Shape;873;p43">
            <a:extLst>
              <a:ext uri="{FF2B5EF4-FFF2-40B4-BE49-F238E27FC236}">
                <a16:creationId xmlns:a16="http://schemas.microsoft.com/office/drawing/2014/main" id="{53BD5811-856D-8CE3-88E4-6D79E9E845F7}"/>
              </a:ext>
            </a:extLst>
          </p:cNvPr>
          <p:cNvSpPr txBox="1">
            <a:spLocks/>
          </p:cNvSpPr>
          <p:nvPr/>
        </p:nvSpPr>
        <p:spPr>
          <a:xfrm>
            <a:off x="3137889" y="4047443"/>
            <a:ext cx="1313700" cy="104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solidFill>
                  <a:schemeClr val="bg1"/>
                </a:solidFill>
                <a:latin typeface="Carter One"/>
              </a:rPr>
              <a:t>09</a:t>
            </a:r>
          </a:p>
        </p:txBody>
      </p:sp>
      <p:pic>
        <p:nvPicPr>
          <p:cNvPr id="3" name="Picture 2">
            <a:extLst>
              <a:ext uri="{FF2B5EF4-FFF2-40B4-BE49-F238E27FC236}">
                <a16:creationId xmlns:a16="http://schemas.microsoft.com/office/drawing/2014/main" id="{365165AB-E5E2-7AF3-9898-7160084FE547}"/>
              </a:ext>
            </a:extLst>
          </p:cNvPr>
          <p:cNvPicPr>
            <a:picLocks noChangeAspect="1"/>
          </p:cNvPicPr>
          <p:nvPr/>
        </p:nvPicPr>
        <p:blipFill>
          <a:blip r:embed="rId3"/>
          <a:stretch>
            <a:fillRect/>
          </a:stretch>
        </p:blipFill>
        <p:spPr>
          <a:xfrm>
            <a:off x="5981169" y="1500681"/>
            <a:ext cx="1468642" cy="2610919"/>
          </a:xfrm>
          <a:prstGeom prst="rect">
            <a:avLst/>
          </a:prstGeom>
        </p:spPr>
      </p:pic>
    </p:spTree>
    <p:extLst>
      <p:ext uri="{BB962C8B-B14F-4D97-AF65-F5344CB8AC3E}">
        <p14:creationId xmlns:p14="http://schemas.microsoft.com/office/powerpoint/2010/main" val="532949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 name="Google Shape;870;p43">
            <a:extLst>
              <a:ext uri="{FF2B5EF4-FFF2-40B4-BE49-F238E27FC236}">
                <a16:creationId xmlns:a16="http://schemas.microsoft.com/office/drawing/2014/main" id="{BFA5DD40-459B-9FF2-FD9A-3AE42A0606EE}"/>
              </a:ext>
            </a:extLst>
          </p:cNvPr>
          <p:cNvSpPr/>
          <p:nvPr/>
        </p:nvSpPr>
        <p:spPr>
          <a:xfrm rot="10800000">
            <a:off x="1813164" y="-2116"/>
            <a:ext cx="331896" cy="1140721"/>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9" name="Title 4">
            <a:extLst>
              <a:ext uri="{FF2B5EF4-FFF2-40B4-BE49-F238E27FC236}">
                <a16:creationId xmlns:a16="http://schemas.microsoft.com/office/drawing/2014/main" id="{256FD5E8-4FFA-89D9-9855-17AE52F4D0B1}"/>
              </a:ext>
            </a:extLst>
          </p:cNvPr>
          <p:cNvSpPr txBox="1">
            <a:spLocks/>
          </p:cNvSpPr>
          <p:nvPr/>
        </p:nvSpPr>
        <p:spPr>
          <a:xfrm rot="16200000">
            <a:off x="1572381" y="239904"/>
            <a:ext cx="809682" cy="215431"/>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fr-FR" sz="1400" b="1" dirty="0">
                <a:solidFill>
                  <a:schemeClr val="tx1"/>
                </a:solidFill>
              </a:rPr>
              <a:t>Login</a:t>
            </a:r>
            <a:endParaRPr lang="en-150" sz="1400" b="1" dirty="0">
              <a:solidFill>
                <a:schemeClr val="tx1"/>
              </a:solidFill>
            </a:endParaRPr>
          </a:p>
        </p:txBody>
      </p:sp>
      <p:sp>
        <p:nvSpPr>
          <p:cNvPr id="15" name="Google Shape;870;p43">
            <a:extLst>
              <a:ext uri="{FF2B5EF4-FFF2-40B4-BE49-F238E27FC236}">
                <a16:creationId xmlns:a16="http://schemas.microsoft.com/office/drawing/2014/main" id="{D360F1F8-4FF6-89BC-D292-A7C2D14EB81E}"/>
              </a:ext>
            </a:extLst>
          </p:cNvPr>
          <p:cNvSpPr/>
          <p:nvPr/>
        </p:nvSpPr>
        <p:spPr>
          <a:xfrm rot="10800000">
            <a:off x="-13160" y="-10611"/>
            <a:ext cx="331894" cy="1140721"/>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16" name="Title 4">
            <a:extLst>
              <a:ext uri="{FF2B5EF4-FFF2-40B4-BE49-F238E27FC236}">
                <a16:creationId xmlns:a16="http://schemas.microsoft.com/office/drawing/2014/main" id="{33A3F02B-4F37-393D-5003-85CC76E9E2C8}"/>
              </a:ext>
            </a:extLst>
          </p:cNvPr>
          <p:cNvSpPr txBox="1">
            <a:spLocks/>
          </p:cNvSpPr>
          <p:nvPr/>
        </p:nvSpPr>
        <p:spPr>
          <a:xfrm rot="16200000">
            <a:off x="-376375" y="430520"/>
            <a:ext cx="1065122" cy="182857"/>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fr-FR" sz="1200" b="1" dirty="0" err="1">
                <a:solidFill>
                  <a:schemeClr val="tx1"/>
                </a:solidFill>
              </a:rPr>
              <a:t>Splash</a:t>
            </a:r>
            <a:r>
              <a:rPr lang="fr-FR" sz="1200" b="1" dirty="0">
                <a:solidFill>
                  <a:schemeClr val="tx1"/>
                </a:solidFill>
              </a:rPr>
              <a:t> Screen</a:t>
            </a:r>
            <a:endParaRPr lang="en-150" sz="1200" b="1" dirty="0">
              <a:solidFill>
                <a:schemeClr val="tx1"/>
              </a:solidFill>
            </a:endParaRPr>
          </a:p>
        </p:txBody>
      </p:sp>
      <p:pic>
        <p:nvPicPr>
          <p:cNvPr id="14" name="Picture 13">
            <a:extLst>
              <a:ext uri="{FF2B5EF4-FFF2-40B4-BE49-F238E27FC236}">
                <a16:creationId xmlns:a16="http://schemas.microsoft.com/office/drawing/2014/main" id="{1CC73801-AD57-BF8B-72A0-0FD77A170668}"/>
              </a:ext>
            </a:extLst>
          </p:cNvPr>
          <p:cNvPicPr>
            <a:picLocks noChangeAspect="1"/>
          </p:cNvPicPr>
          <p:nvPr/>
        </p:nvPicPr>
        <p:blipFill>
          <a:blip r:embed="rId3"/>
          <a:stretch>
            <a:fillRect/>
          </a:stretch>
        </p:blipFill>
        <p:spPr>
          <a:xfrm>
            <a:off x="372984" y="134999"/>
            <a:ext cx="1390686" cy="2344039"/>
          </a:xfrm>
          <a:prstGeom prst="rect">
            <a:avLst/>
          </a:prstGeom>
        </p:spPr>
      </p:pic>
      <p:pic>
        <p:nvPicPr>
          <p:cNvPr id="18" name="Picture 17">
            <a:extLst>
              <a:ext uri="{FF2B5EF4-FFF2-40B4-BE49-F238E27FC236}">
                <a16:creationId xmlns:a16="http://schemas.microsoft.com/office/drawing/2014/main" id="{F3F1EFF5-75B1-A76D-F071-60A130B6897E}"/>
              </a:ext>
            </a:extLst>
          </p:cNvPr>
          <p:cNvPicPr>
            <a:picLocks noChangeAspect="1"/>
          </p:cNvPicPr>
          <p:nvPr/>
        </p:nvPicPr>
        <p:blipFill>
          <a:blip r:embed="rId4"/>
          <a:stretch>
            <a:fillRect/>
          </a:stretch>
        </p:blipFill>
        <p:spPr>
          <a:xfrm>
            <a:off x="2214836" y="82920"/>
            <a:ext cx="1390686" cy="2396118"/>
          </a:xfrm>
          <a:prstGeom prst="rect">
            <a:avLst/>
          </a:prstGeom>
        </p:spPr>
      </p:pic>
      <p:sp>
        <p:nvSpPr>
          <p:cNvPr id="21" name="Google Shape;870;p43">
            <a:extLst>
              <a:ext uri="{FF2B5EF4-FFF2-40B4-BE49-F238E27FC236}">
                <a16:creationId xmlns:a16="http://schemas.microsoft.com/office/drawing/2014/main" id="{3636DAEE-3696-3198-F7A1-12D64EC1686D}"/>
              </a:ext>
            </a:extLst>
          </p:cNvPr>
          <p:cNvSpPr/>
          <p:nvPr/>
        </p:nvSpPr>
        <p:spPr>
          <a:xfrm rot="10800000">
            <a:off x="3636255" y="-2116"/>
            <a:ext cx="331896" cy="1140721"/>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22" name="Title 4">
            <a:extLst>
              <a:ext uri="{FF2B5EF4-FFF2-40B4-BE49-F238E27FC236}">
                <a16:creationId xmlns:a16="http://schemas.microsoft.com/office/drawing/2014/main" id="{54F61691-4581-2786-CC3C-995DCE072467}"/>
              </a:ext>
            </a:extLst>
          </p:cNvPr>
          <p:cNvSpPr txBox="1">
            <a:spLocks/>
          </p:cNvSpPr>
          <p:nvPr/>
        </p:nvSpPr>
        <p:spPr>
          <a:xfrm rot="16200000">
            <a:off x="3395472" y="239904"/>
            <a:ext cx="809682" cy="215431"/>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fr-FR" sz="1400" b="1" dirty="0">
                <a:solidFill>
                  <a:schemeClr val="tx1"/>
                </a:solidFill>
              </a:rPr>
              <a:t>Home</a:t>
            </a:r>
            <a:endParaRPr lang="en-150" sz="1400" b="1" dirty="0">
              <a:solidFill>
                <a:schemeClr val="tx1"/>
              </a:solidFill>
            </a:endParaRPr>
          </a:p>
        </p:txBody>
      </p:sp>
      <p:sp>
        <p:nvSpPr>
          <p:cNvPr id="27" name="Google Shape;870;p43">
            <a:extLst>
              <a:ext uri="{FF2B5EF4-FFF2-40B4-BE49-F238E27FC236}">
                <a16:creationId xmlns:a16="http://schemas.microsoft.com/office/drawing/2014/main" id="{88691ABC-8BF2-C6B9-CE98-CF57799C464A}"/>
              </a:ext>
            </a:extLst>
          </p:cNvPr>
          <p:cNvSpPr/>
          <p:nvPr/>
        </p:nvSpPr>
        <p:spPr>
          <a:xfrm>
            <a:off x="1854452" y="4002779"/>
            <a:ext cx="331896" cy="1140721"/>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28" name="Title 4">
            <a:extLst>
              <a:ext uri="{FF2B5EF4-FFF2-40B4-BE49-F238E27FC236}">
                <a16:creationId xmlns:a16="http://schemas.microsoft.com/office/drawing/2014/main" id="{680B26D8-5E20-8825-FF76-C008D3919AEE}"/>
              </a:ext>
            </a:extLst>
          </p:cNvPr>
          <p:cNvSpPr txBox="1">
            <a:spLocks/>
          </p:cNvSpPr>
          <p:nvPr/>
        </p:nvSpPr>
        <p:spPr>
          <a:xfrm rot="16200000">
            <a:off x="1337468" y="4157241"/>
            <a:ext cx="1395035" cy="217021"/>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en-US" sz="1200" b="1" dirty="0">
                <a:solidFill>
                  <a:schemeClr val="tx1"/>
                </a:solidFill>
              </a:rPr>
              <a:t>Profile</a:t>
            </a:r>
          </a:p>
        </p:txBody>
      </p:sp>
      <p:sp>
        <p:nvSpPr>
          <p:cNvPr id="29" name="Google Shape;870;p43">
            <a:extLst>
              <a:ext uri="{FF2B5EF4-FFF2-40B4-BE49-F238E27FC236}">
                <a16:creationId xmlns:a16="http://schemas.microsoft.com/office/drawing/2014/main" id="{F683BCB8-A5D8-A5F4-3FD9-2D0683D533C3}"/>
              </a:ext>
            </a:extLst>
          </p:cNvPr>
          <p:cNvSpPr/>
          <p:nvPr/>
        </p:nvSpPr>
        <p:spPr>
          <a:xfrm>
            <a:off x="0" y="3995417"/>
            <a:ext cx="331894" cy="1140721"/>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30" name="Title 4">
            <a:extLst>
              <a:ext uri="{FF2B5EF4-FFF2-40B4-BE49-F238E27FC236}">
                <a16:creationId xmlns:a16="http://schemas.microsoft.com/office/drawing/2014/main" id="{AAB622DD-2CB8-FA53-0C8C-080135BDDA5C}"/>
              </a:ext>
            </a:extLst>
          </p:cNvPr>
          <p:cNvSpPr txBox="1">
            <a:spLocks/>
          </p:cNvSpPr>
          <p:nvPr/>
        </p:nvSpPr>
        <p:spPr>
          <a:xfrm rot="16200000">
            <a:off x="-363215" y="4436548"/>
            <a:ext cx="1065122" cy="182857"/>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fr-FR" sz="1200" b="1" dirty="0">
                <a:solidFill>
                  <a:schemeClr val="tx1"/>
                </a:solidFill>
              </a:rPr>
              <a:t>Record Page</a:t>
            </a:r>
            <a:endParaRPr lang="en-150" sz="1200" b="1" dirty="0">
              <a:solidFill>
                <a:schemeClr val="tx1"/>
              </a:solidFill>
            </a:endParaRPr>
          </a:p>
        </p:txBody>
      </p:sp>
      <p:sp>
        <p:nvSpPr>
          <p:cNvPr id="33" name="Google Shape;870;p43">
            <a:extLst>
              <a:ext uri="{FF2B5EF4-FFF2-40B4-BE49-F238E27FC236}">
                <a16:creationId xmlns:a16="http://schemas.microsoft.com/office/drawing/2014/main" id="{FFF1C01E-BFA1-0A7D-4D9B-7843FD180F44}"/>
              </a:ext>
            </a:extLst>
          </p:cNvPr>
          <p:cNvSpPr/>
          <p:nvPr/>
        </p:nvSpPr>
        <p:spPr>
          <a:xfrm>
            <a:off x="3720210" y="4002779"/>
            <a:ext cx="331896" cy="1140721"/>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34" name="Title 4">
            <a:extLst>
              <a:ext uri="{FF2B5EF4-FFF2-40B4-BE49-F238E27FC236}">
                <a16:creationId xmlns:a16="http://schemas.microsoft.com/office/drawing/2014/main" id="{BC1211D7-9F46-38C8-C8FA-1B5863B62E53}"/>
              </a:ext>
            </a:extLst>
          </p:cNvPr>
          <p:cNvSpPr txBox="1">
            <a:spLocks/>
          </p:cNvSpPr>
          <p:nvPr/>
        </p:nvSpPr>
        <p:spPr>
          <a:xfrm rot="16200000">
            <a:off x="3505922" y="4416997"/>
            <a:ext cx="809682" cy="215431"/>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en-US" sz="1400" b="1" dirty="0">
                <a:solidFill>
                  <a:schemeClr val="tx1"/>
                </a:solidFill>
              </a:rPr>
              <a:t>Wishlist</a:t>
            </a:r>
            <a:endParaRPr lang="en-150" sz="1400" b="1" dirty="0">
              <a:solidFill>
                <a:schemeClr val="tx1"/>
              </a:solidFill>
            </a:endParaRPr>
          </a:p>
        </p:txBody>
      </p:sp>
      <p:sp>
        <p:nvSpPr>
          <p:cNvPr id="36" name="Google Shape;870;p43">
            <a:extLst>
              <a:ext uri="{FF2B5EF4-FFF2-40B4-BE49-F238E27FC236}">
                <a16:creationId xmlns:a16="http://schemas.microsoft.com/office/drawing/2014/main" id="{56452774-227D-16C0-E865-680EE2035D8B}"/>
              </a:ext>
            </a:extLst>
          </p:cNvPr>
          <p:cNvSpPr/>
          <p:nvPr/>
        </p:nvSpPr>
        <p:spPr>
          <a:xfrm>
            <a:off x="5564639" y="3998925"/>
            <a:ext cx="331896" cy="1140721"/>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37" name="Title 4">
            <a:extLst>
              <a:ext uri="{FF2B5EF4-FFF2-40B4-BE49-F238E27FC236}">
                <a16:creationId xmlns:a16="http://schemas.microsoft.com/office/drawing/2014/main" id="{F726D5E2-4680-B2EB-7A64-007364CE525C}"/>
              </a:ext>
            </a:extLst>
          </p:cNvPr>
          <p:cNvSpPr txBox="1">
            <a:spLocks/>
          </p:cNvSpPr>
          <p:nvPr/>
        </p:nvSpPr>
        <p:spPr>
          <a:xfrm rot="16200000">
            <a:off x="5148354" y="4440418"/>
            <a:ext cx="1204276" cy="215434"/>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en-US" sz="1400" b="1" dirty="0">
                <a:solidFill>
                  <a:schemeClr val="tx1"/>
                </a:solidFill>
              </a:rPr>
              <a:t>Offer Details</a:t>
            </a:r>
          </a:p>
        </p:txBody>
      </p:sp>
      <p:pic>
        <p:nvPicPr>
          <p:cNvPr id="20" name="Picture 19">
            <a:extLst>
              <a:ext uri="{FF2B5EF4-FFF2-40B4-BE49-F238E27FC236}">
                <a16:creationId xmlns:a16="http://schemas.microsoft.com/office/drawing/2014/main" id="{B9237194-80CB-5766-71A5-65091958D968}"/>
              </a:ext>
            </a:extLst>
          </p:cNvPr>
          <p:cNvPicPr>
            <a:picLocks noChangeAspect="1"/>
          </p:cNvPicPr>
          <p:nvPr/>
        </p:nvPicPr>
        <p:blipFill>
          <a:blip r:embed="rId5"/>
          <a:stretch>
            <a:fillRect/>
          </a:stretch>
        </p:blipFill>
        <p:spPr>
          <a:xfrm>
            <a:off x="395234" y="2826627"/>
            <a:ext cx="1390686" cy="2307521"/>
          </a:xfrm>
          <a:prstGeom prst="rect">
            <a:avLst/>
          </a:prstGeom>
        </p:spPr>
      </p:pic>
      <p:pic>
        <p:nvPicPr>
          <p:cNvPr id="44" name="Picture 43">
            <a:extLst>
              <a:ext uri="{FF2B5EF4-FFF2-40B4-BE49-F238E27FC236}">
                <a16:creationId xmlns:a16="http://schemas.microsoft.com/office/drawing/2014/main" id="{157E273A-635B-A4A8-E4C5-6147D69E1F74}"/>
              </a:ext>
            </a:extLst>
          </p:cNvPr>
          <p:cNvPicPr>
            <a:picLocks noChangeAspect="1"/>
          </p:cNvPicPr>
          <p:nvPr/>
        </p:nvPicPr>
        <p:blipFill>
          <a:blip r:embed="rId6"/>
          <a:stretch>
            <a:fillRect/>
          </a:stretch>
        </p:blipFill>
        <p:spPr>
          <a:xfrm>
            <a:off x="5958954" y="2814300"/>
            <a:ext cx="1387696" cy="2336319"/>
          </a:xfrm>
          <a:prstGeom prst="rect">
            <a:avLst/>
          </a:prstGeom>
        </p:spPr>
      </p:pic>
      <p:sp>
        <p:nvSpPr>
          <p:cNvPr id="47" name="Google Shape;870;p43">
            <a:extLst>
              <a:ext uri="{FF2B5EF4-FFF2-40B4-BE49-F238E27FC236}">
                <a16:creationId xmlns:a16="http://schemas.microsoft.com/office/drawing/2014/main" id="{8A24266D-B17E-9053-68DB-5A65C5350FA9}"/>
              </a:ext>
            </a:extLst>
          </p:cNvPr>
          <p:cNvSpPr/>
          <p:nvPr/>
        </p:nvSpPr>
        <p:spPr>
          <a:xfrm>
            <a:off x="7397075" y="4011252"/>
            <a:ext cx="331896" cy="1140721"/>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48" name="Title 4">
            <a:extLst>
              <a:ext uri="{FF2B5EF4-FFF2-40B4-BE49-F238E27FC236}">
                <a16:creationId xmlns:a16="http://schemas.microsoft.com/office/drawing/2014/main" id="{7F738DC4-D8DB-B99C-F253-12FE3A3B4E05}"/>
              </a:ext>
            </a:extLst>
          </p:cNvPr>
          <p:cNvSpPr txBox="1">
            <a:spLocks/>
          </p:cNvSpPr>
          <p:nvPr/>
        </p:nvSpPr>
        <p:spPr>
          <a:xfrm rot="16200000">
            <a:off x="6960885" y="4302093"/>
            <a:ext cx="1204276" cy="215434"/>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en-US" sz="1400" b="1" dirty="0">
                <a:solidFill>
                  <a:schemeClr val="tx1"/>
                </a:solidFill>
              </a:rPr>
              <a:t>Contact</a:t>
            </a:r>
          </a:p>
        </p:txBody>
      </p:sp>
      <p:pic>
        <p:nvPicPr>
          <p:cNvPr id="5" name="Picture 4">
            <a:extLst>
              <a:ext uri="{FF2B5EF4-FFF2-40B4-BE49-F238E27FC236}">
                <a16:creationId xmlns:a16="http://schemas.microsoft.com/office/drawing/2014/main" id="{5D331744-FCE2-CD1C-2DEA-2066C70F412C}"/>
              </a:ext>
            </a:extLst>
          </p:cNvPr>
          <p:cNvPicPr>
            <a:picLocks noChangeAspect="1"/>
          </p:cNvPicPr>
          <p:nvPr/>
        </p:nvPicPr>
        <p:blipFill>
          <a:blip r:embed="rId7"/>
          <a:stretch>
            <a:fillRect/>
          </a:stretch>
        </p:blipFill>
        <p:spPr>
          <a:xfrm>
            <a:off x="4031267" y="134998"/>
            <a:ext cx="1353291" cy="2396119"/>
          </a:xfrm>
          <a:prstGeom prst="rect">
            <a:avLst/>
          </a:prstGeom>
        </p:spPr>
      </p:pic>
      <p:pic>
        <p:nvPicPr>
          <p:cNvPr id="7" name="Picture 6">
            <a:extLst>
              <a:ext uri="{FF2B5EF4-FFF2-40B4-BE49-F238E27FC236}">
                <a16:creationId xmlns:a16="http://schemas.microsoft.com/office/drawing/2014/main" id="{A2D369F7-3DA2-857B-B3EB-84725380E761}"/>
              </a:ext>
            </a:extLst>
          </p:cNvPr>
          <p:cNvPicPr>
            <a:picLocks noChangeAspect="1"/>
          </p:cNvPicPr>
          <p:nvPr/>
        </p:nvPicPr>
        <p:blipFill>
          <a:blip r:embed="rId8"/>
          <a:stretch>
            <a:fillRect/>
          </a:stretch>
        </p:blipFill>
        <p:spPr>
          <a:xfrm>
            <a:off x="5852835" y="134997"/>
            <a:ext cx="1396991" cy="2396119"/>
          </a:xfrm>
          <a:prstGeom prst="rect">
            <a:avLst/>
          </a:prstGeom>
        </p:spPr>
      </p:pic>
      <p:pic>
        <p:nvPicPr>
          <p:cNvPr id="11" name="Picture 10">
            <a:extLst>
              <a:ext uri="{FF2B5EF4-FFF2-40B4-BE49-F238E27FC236}">
                <a16:creationId xmlns:a16="http://schemas.microsoft.com/office/drawing/2014/main" id="{B211D358-67A5-BF2A-35CC-13179893C285}"/>
              </a:ext>
            </a:extLst>
          </p:cNvPr>
          <p:cNvPicPr>
            <a:picLocks noChangeAspect="1"/>
          </p:cNvPicPr>
          <p:nvPr/>
        </p:nvPicPr>
        <p:blipFill>
          <a:blip r:embed="rId9"/>
          <a:stretch>
            <a:fillRect/>
          </a:stretch>
        </p:blipFill>
        <p:spPr>
          <a:xfrm>
            <a:off x="2252151" y="2814300"/>
            <a:ext cx="1383555" cy="2335973"/>
          </a:xfrm>
          <a:prstGeom prst="rect">
            <a:avLst/>
          </a:prstGeom>
        </p:spPr>
      </p:pic>
      <p:sp>
        <p:nvSpPr>
          <p:cNvPr id="39" name="Google Shape;870;p43">
            <a:extLst>
              <a:ext uri="{FF2B5EF4-FFF2-40B4-BE49-F238E27FC236}">
                <a16:creationId xmlns:a16="http://schemas.microsoft.com/office/drawing/2014/main" id="{AD804E3C-0EE0-3C7B-AF47-A6EBAC1F25E3}"/>
              </a:ext>
            </a:extLst>
          </p:cNvPr>
          <p:cNvSpPr/>
          <p:nvPr/>
        </p:nvSpPr>
        <p:spPr>
          <a:xfrm rot="10800000">
            <a:off x="5458718" y="-2116"/>
            <a:ext cx="331896" cy="1140721"/>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41" name="Title 4">
            <a:extLst>
              <a:ext uri="{FF2B5EF4-FFF2-40B4-BE49-F238E27FC236}">
                <a16:creationId xmlns:a16="http://schemas.microsoft.com/office/drawing/2014/main" id="{81B1346C-6C88-39B2-C2D6-2DEF7EA36175}"/>
              </a:ext>
            </a:extLst>
          </p:cNvPr>
          <p:cNvSpPr txBox="1">
            <a:spLocks/>
          </p:cNvSpPr>
          <p:nvPr/>
        </p:nvSpPr>
        <p:spPr>
          <a:xfrm rot="16200000">
            <a:off x="5106361" y="358278"/>
            <a:ext cx="1055484" cy="224485"/>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fr-FR" sz="1400" b="1" dirty="0" err="1">
                <a:solidFill>
                  <a:schemeClr val="tx1"/>
                </a:solidFill>
              </a:rPr>
              <a:t>Side</a:t>
            </a:r>
            <a:r>
              <a:rPr lang="fr-FR" sz="1400" b="1" dirty="0">
                <a:solidFill>
                  <a:schemeClr val="tx1"/>
                </a:solidFill>
              </a:rPr>
              <a:t> Menu</a:t>
            </a:r>
            <a:endParaRPr lang="en-150" sz="1400" b="1" dirty="0">
              <a:solidFill>
                <a:schemeClr val="tx1"/>
              </a:solidFill>
            </a:endParaRPr>
          </a:p>
        </p:txBody>
      </p:sp>
      <p:sp>
        <p:nvSpPr>
          <p:cNvPr id="43" name="Google Shape;870;p43">
            <a:extLst>
              <a:ext uri="{FF2B5EF4-FFF2-40B4-BE49-F238E27FC236}">
                <a16:creationId xmlns:a16="http://schemas.microsoft.com/office/drawing/2014/main" id="{AFC74836-B987-2527-B836-1ECB89093ABF}"/>
              </a:ext>
            </a:extLst>
          </p:cNvPr>
          <p:cNvSpPr/>
          <p:nvPr/>
        </p:nvSpPr>
        <p:spPr>
          <a:xfrm rot="10800000">
            <a:off x="7300055" y="0"/>
            <a:ext cx="331896" cy="1140721"/>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45" name="Title 4">
            <a:extLst>
              <a:ext uri="{FF2B5EF4-FFF2-40B4-BE49-F238E27FC236}">
                <a16:creationId xmlns:a16="http://schemas.microsoft.com/office/drawing/2014/main" id="{98CD700E-2689-80E2-B91D-48CA4C44179E}"/>
              </a:ext>
            </a:extLst>
          </p:cNvPr>
          <p:cNvSpPr txBox="1">
            <a:spLocks/>
          </p:cNvSpPr>
          <p:nvPr/>
        </p:nvSpPr>
        <p:spPr>
          <a:xfrm rot="16200000">
            <a:off x="6940248" y="275475"/>
            <a:ext cx="1055484" cy="224485"/>
          </a:xfrm>
          <a:prstGeom prst="rect">
            <a:avLst/>
          </a:prstGeom>
          <a:noFill/>
          <a:ln w="25400" cap="flat" cmpd="sng" algn="ctr">
            <a:noFill/>
            <a:prstDash val="solid"/>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fr-FR" sz="1400" b="1" dirty="0">
                <a:solidFill>
                  <a:schemeClr val="tx1"/>
                </a:solidFill>
              </a:rPr>
              <a:t>Settings</a:t>
            </a:r>
            <a:endParaRPr lang="en-150" sz="1400" b="1" dirty="0">
              <a:solidFill>
                <a:schemeClr val="tx1"/>
              </a:solidFill>
            </a:endParaRPr>
          </a:p>
        </p:txBody>
      </p:sp>
      <p:pic>
        <p:nvPicPr>
          <p:cNvPr id="19" name="Picture 18">
            <a:extLst>
              <a:ext uri="{FF2B5EF4-FFF2-40B4-BE49-F238E27FC236}">
                <a16:creationId xmlns:a16="http://schemas.microsoft.com/office/drawing/2014/main" id="{2561F278-DC03-1F50-33C2-3A9ACC7FE7E7}"/>
              </a:ext>
            </a:extLst>
          </p:cNvPr>
          <p:cNvPicPr>
            <a:picLocks noChangeAspect="1"/>
          </p:cNvPicPr>
          <p:nvPr/>
        </p:nvPicPr>
        <p:blipFill>
          <a:blip r:embed="rId10"/>
          <a:stretch>
            <a:fillRect/>
          </a:stretch>
        </p:blipFill>
        <p:spPr>
          <a:xfrm>
            <a:off x="7694172" y="130827"/>
            <a:ext cx="1390686" cy="2396119"/>
          </a:xfrm>
          <a:prstGeom prst="rect">
            <a:avLst/>
          </a:prstGeom>
        </p:spPr>
      </p:pic>
      <p:pic>
        <p:nvPicPr>
          <p:cNvPr id="32" name="Picture 31">
            <a:extLst>
              <a:ext uri="{FF2B5EF4-FFF2-40B4-BE49-F238E27FC236}">
                <a16:creationId xmlns:a16="http://schemas.microsoft.com/office/drawing/2014/main" id="{4A26BA15-A375-0C18-D151-D6632397CCE3}"/>
              </a:ext>
            </a:extLst>
          </p:cNvPr>
          <p:cNvPicPr>
            <a:picLocks noChangeAspect="1"/>
          </p:cNvPicPr>
          <p:nvPr/>
        </p:nvPicPr>
        <p:blipFill>
          <a:blip r:embed="rId11"/>
          <a:stretch>
            <a:fillRect/>
          </a:stretch>
        </p:blipFill>
        <p:spPr>
          <a:xfrm>
            <a:off x="4127134" y="2825139"/>
            <a:ext cx="1353291" cy="2307521"/>
          </a:xfrm>
          <a:prstGeom prst="rect">
            <a:avLst/>
          </a:prstGeom>
        </p:spPr>
      </p:pic>
      <p:pic>
        <p:nvPicPr>
          <p:cNvPr id="38" name="Picture 37">
            <a:extLst>
              <a:ext uri="{FF2B5EF4-FFF2-40B4-BE49-F238E27FC236}">
                <a16:creationId xmlns:a16="http://schemas.microsoft.com/office/drawing/2014/main" id="{8DA38DBB-95FB-6C3A-4328-9F9C440A99AC}"/>
              </a:ext>
            </a:extLst>
          </p:cNvPr>
          <p:cNvPicPr>
            <a:picLocks noChangeAspect="1"/>
          </p:cNvPicPr>
          <p:nvPr/>
        </p:nvPicPr>
        <p:blipFill>
          <a:blip r:embed="rId12"/>
          <a:stretch>
            <a:fillRect/>
          </a:stretch>
        </p:blipFill>
        <p:spPr>
          <a:xfrm>
            <a:off x="7778313" y="2825138"/>
            <a:ext cx="1353291" cy="2307521"/>
          </a:xfrm>
          <a:prstGeom prst="rect">
            <a:avLst/>
          </a:prstGeom>
        </p:spPr>
      </p:pic>
    </p:spTree>
    <p:extLst>
      <p:ext uri="{BB962C8B-B14F-4D97-AF65-F5344CB8AC3E}">
        <p14:creationId xmlns:p14="http://schemas.microsoft.com/office/powerpoint/2010/main" val="1166953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0"/>
          <p:cNvSpPr txBox="1">
            <a:spLocks noGrp="1"/>
          </p:cNvSpPr>
          <p:nvPr>
            <p:ph type="title"/>
          </p:nvPr>
        </p:nvSpPr>
        <p:spPr>
          <a:xfrm>
            <a:off x="2989380" y="2009701"/>
            <a:ext cx="4366800" cy="8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cxnSp>
        <p:nvCxnSpPr>
          <p:cNvPr id="758" name="Google Shape;758;p40"/>
          <p:cNvCxnSpPr/>
          <p:nvPr/>
        </p:nvCxnSpPr>
        <p:spPr>
          <a:xfrm>
            <a:off x="3627507" y="2692979"/>
            <a:ext cx="1769400" cy="0"/>
          </a:xfrm>
          <a:prstGeom prst="straightConnector1">
            <a:avLst/>
          </a:prstGeom>
          <a:noFill/>
          <a:ln w="9525" cap="flat" cmpd="sng">
            <a:solidFill>
              <a:schemeClr val="accent1"/>
            </a:solidFill>
            <a:prstDash val="solid"/>
            <a:round/>
            <a:headEnd type="none" w="med" len="med"/>
            <a:tailEnd type="none" w="med" len="med"/>
          </a:ln>
        </p:spPr>
      </p:cxnSp>
      <p:grpSp>
        <p:nvGrpSpPr>
          <p:cNvPr id="759" name="Google Shape;759;p40"/>
          <p:cNvGrpSpPr/>
          <p:nvPr/>
        </p:nvGrpSpPr>
        <p:grpSpPr>
          <a:xfrm>
            <a:off x="6876617" y="4350861"/>
            <a:ext cx="304102" cy="458848"/>
            <a:chOff x="2131550" y="2253075"/>
            <a:chExt cx="93100" cy="140475"/>
          </a:xfrm>
        </p:grpSpPr>
        <p:sp>
          <p:nvSpPr>
            <p:cNvPr id="760" name="Google Shape;760;p40"/>
            <p:cNvSpPr/>
            <p:nvPr/>
          </p:nvSpPr>
          <p:spPr>
            <a:xfrm>
              <a:off x="2131550" y="2313325"/>
              <a:ext cx="93100" cy="50100"/>
            </a:xfrm>
            <a:custGeom>
              <a:avLst/>
              <a:gdLst/>
              <a:ahLst/>
              <a:cxnLst/>
              <a:rect l="l" t="t" r="r" b="b"/>
              <a:pathLst>
                <a:path w="3724" h="2004" extrusionOk="0">
                  <a:moveTo>
                    <a:pt x="1822" y="1"/>
                  </a:moveTo>
                  <a:lnTo>
                    <a:pt x="1" y="1896"/>
                  </a:lnTo>
                  <a:lnTo>
                    <a:pt x="114" y="2004"/>
                  </a:lnTo>
                  <a:lnTo>
                    <a:pt x="1828" y="216"/>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2131550" y="2343325"/>
              <a:ext cx="93100" cy="50225"/>
            </a:xfrm>
            <a:custGeom>
              <a:avLst/>
              <a:gdLst/>
              <a:ahLst/>
              <a:cxnLst/>
              <a:rect l="l" t="t" r="r" b="b"/>
              <a:pathLst>
                <a:path w="3724" h="2009" extrusionOk="0">
                  <a:moveTo>
                    <a:pt x="1822" y="0"/>
                  </a:moveTo>
                  <a:lnTo>
                    <a:pt x="1" y="1901"/>
                  </a:lnTo>
                  <a:lnTo>
                    <a:pt x="114" y="2009"/>
                  </a:lnTo>
                  <a:lnTo>
                    <a:pt x="1828" y="221"/>
                  </a:lnTo>
                  <a:lnTo>
                    <a:pt x="3616" y="1935"/>
                  </a:lnTo>
                  <a:lnTo>
                    <a:pt x="3724" y="1828"/>
                  </a:lnTo>
                  <a:lnTo>
                    <a:pt x="1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2131550" y="2253075"/>
              <a:ext cx="93100" cy="50250"/>
            </a:xfrm>
            <a:custGeom>
              <a:avLst/>
              <a:gdLst/>
              <a:ahLst/>
              <a:cxnLst/>
              <a:rect l="l" t="t" r="r" b="b"/>
              <a:pathLst>
                <a:path w="3724" h="2010" extrusionOk="0">
                  <a:moveTo>
                    <a:pt x="1822" y="1"/>
                  </a:moveTo>
                  <a:lnTo>
                    <a:pt x="1" y="1902"/>
                  </a:lnTo>
                  <a:lnTo>
                    <a:pt x="114" y="2009"/>
                  </a:lnTo>
                  <a:lnTo>
                    <a:pt x="1828" y="221"/>
                  </a:lnTo>
                  <a:lnTo>
                    <a:pt x="3616" y="1941"/>
                  </a:lnTo>
                  <a:lnTo>
                    <a:pt x="3724" y="1828"/>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a:off x="2131550" y="2283200"/>
              <a:ext cx="93100" cy="50250"/>
            </a:xfrm>
            <a:custGeom>
              <a:avLst/>
              <a:gdLst/>
              <a:ahLst/>
              <a:cxnLst/>
              <a:rect l="l" t="t" r="r" b="b"/>
              <a:pathLst>
                <a:path w="3724" h="2010" extrusionOk="0">
                  <a:moveTo>
                    <a:pt x="1822" y="1"/>
                  </a:moveTo>
                  <a:lnTo>
                    <a:pt x="1" y="1902"/>
                  </a:lnTo>
                  <a:lnTo>
                    <a:pt x="114" y="2009"/>
                  </a:lnTo>
                  <a:lnTo>
                    <a:pt x="1828" y="221"/>
                  </a:lnTo>
                  <a:lnTo>
                    <a:pt x="3616" y="1936"/>
                  </a:lnTo>
                  <a:lnTo>
                    <a:pt x="3724" y="1823"/>
                  </a:lnTo>
                  <a:lnTo>
                    <a:pt x="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870;p43">
            <a:extLst>
              <a:ext uri="{FF2B5EF4-FFF2-40B4-BE49-F238E27FC236}">
                <a16:creationId xmlns:a16="http://schemas.microsoft.com/office/drawing/2014/main" id="{D0EA0532-B764-EE92-9945-BC44814A718D}"/>
              </a:ext>
            </a:extLst>
          </p:cNvPr>
          <p:cNvSpPr/>
          <p:nvPr/>
        </p:nvSpPr>
        <p:spPr>
          <a:xfrm rot="10800000">
            <a:off x="385764" y="2008"/>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44" name="Google Shape;873;p43">
            <a:extLst>
              <a:ext uri="{FF2B5EF4-FFF2-40B4-BE49-F238E27FC236}">
                <a16:creationId xmlns:a16="http://schemas.microsoft.com/office/drawing/2014/main" id="{0BDEF4A4-F141-FE0A-9370-CDA3E15F3192}"/>
              </a:ext>
            </a:extLst>
          </p:cNvPr>
          <p:cNvSpPr txBox="1">
            <a:spLocks/>
          </p:cNvSpPr>
          <p:nvPr/>
        </p:nvSpPr>
        <p:spPr>
          <a:xfrm>
            <a:off x="385764" y="26182"/>
            <a:ext cx="1313700" cy="104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000" dirty="0">
                <a:solidFill>
                  <a:schemeClr val="bg1"/>
                </a:solidFill>
                <a:latin typeface="Carter One"/>
              </a:rPr>
              <a:t>10</a:t>
            </a:r>
          </a:p>
        </p:txBody>
      </p:sp>
      <p:grpSp>
        <p:nvGrpSpPr>
          <p:cNvPr id="45" name="Google Shape;1949;p71">
            <a:extLst>
              <a:ext uri="{FF2B5EF4-FFF2-40B4-BE49-F238E27FC236}">
                <a16:creationId xmlns:a16="http://schemas.microsoft.com/office/drawing/2014/main" id="{8244EBE5-01F8-C52D-AA16-B199AF074608}"/>
              </a:ext>
            </a:extLst>
          </p:cNvPr>
          <p:cNvGrpSpPr/>
          <p:nvPr/>
        </p:nvGrpSpPr>
        <p:grpSpPr>
          <a:xfrm>
            <a:off x="5919695" y="2437313"/>
            <a:ext cx="2522047" cy="2542869"/>
            <a:chOff x="1478028" y="2084609"/>
            <a:chExt cx="2264972" cy="2283672"/>
          </a:xfrm>
        </p:grpSpPr>
        <p:sp>
          <p:nvSpPr>
            <p:cNvPr id="46" name="Google Shape;1950;p71">
              <a:extLst>
                <a:ext uri="{FF2B5EF4-FFF2-40B4-BE49-F238E27FC236}">
                  <a16:creationId xmlns:a16="http://schemas.microsoft.com/office/drawing/2014/main" id="{A46D96B5-4979-6518-E260-A5340AE6169C}"/>
                </a:ext>
              </a:extLst>
            </p:cNvPr>
            <p:cNvSpPr/>
            <p:nvPr/>
          </p:nvSpPr>
          <p:spPr>
            <a:xfrm>
              <a:off x="2374210" y="2811974"/>
              <a:ext cx="422660" cy="627691"/>
            </a:xfrm>
            <a:custGeom>
              <a:avLst/>
              <a:gdLst/>
              <a:ahLst/>
              <a:cxnLst/>
              <a:rect l="l" t="t" r="r" b="b"/>
              <a:pathLst>
                <a:path w="17110" h="25410" extrusionOk="0">
                  <a:moveTo>
                    <a:pt x="12065" y="1"/>
                  </a:moveTo>
                  <a:cubicBezTo>
                    <a:pt x="11654" y="183"/>
                    <a:pt x="11289" y="320"/>
                    <a:pt x="10901" y="503"/>
                  </a:cubicBezTo>
                  <a:cubicBezTo>
                    <a:pt x="11198" y="3128"/>
                    <a:pt x="11243" y="5867"/>
                    <a:pt x="11563" y="8446"/>
                  </a:cubicBezTo>
                  <a:cubicBezTo>
                    <a:pt x="11631" y="8971"/>
                    <a:pt x="11563" y="9290"/>
                    <a:pt x="11221" y="9701"/>
                  </a:cubicBezTo>
                  <a:cubicBezTo>
                    <a:pt x="8527" y="13148"/>
                    <a:pt x="6473" y="18900"/>
                    <a:pt x="4966" y="22027"/>
                  </a:cubicBezTo>
                  <a:cubicBezTo>
                    <a:pt x="3483" y="25131"/>
                    <a:pt x="2136" y="23853"/>
                    <a:pt x="242" y="25200"/>
                  </a:cubicBezTo>
                  <a:cubicBezTo>
                    <a:pt x="1" y="25363"/>
                    <a:pt x="874" y="25409"/>
                    <a:pt x="1990" y="25409"/>
                  </a:cubicBezTo>
                  <a:cubicBezTo>
                    <a:pt x="3409" y="25409"/>
                    <a:pt x="5219" y="25335"/>
                    <a:pt x="5628" y="25335"/>
                  </a:cubicBezTo>
                  <a:cubicBezTo>
                    <a:pt x="5660" y="25335"/>
                    <a:pt x="5683" y="25336"/>
                    <a:pt x="5697" y="25337"/>
                  </a:cubicBezTo>
                  <a:cubicBezTo>
                    <a:pt x="5766" y="25339"/>
                    <a:pt x="5829" y="25341"/>
                    <a:pt x="5887" y="25341"/>
                  </a:cubicBezTo>
                  <a:cubicBezTo>
                    <a:pt x="6392" y="25341"/>
                    <a:pt x="6595" y="25166"/>
                    <a:pt x="7842" y="23305"/>
                  </a:cubicBezTo>
                  <a:cubicBezTo>
                    <a:pt x="9851" y="20361"/>
                    <a:pt x="14097" y="13947"/>
                    <a:pt x="16219" y="10569"/>
                  </a:cubicBezTo>
                  <a:cubicBezTo>
                    <a:pt x="17109" y="8994"/>
                    <a:pt x="12613" y="1073"/>
                    <a:pt x="12065" y="1"/>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51;p71">
              <a:extLst>
                <a:ext uri="{FF2B5EF4-FFF2-40B4-BE49-F238E27FC236}">
                  <a16:creationId xmlns:a16="http://schemas.microsoft.com/office/drawing/2014/main" id="{9CC9E6DB-6999-7773-9BBF-223C8EB3127E}"/>
                </a:ext>
              </a:extLst>
            </p:cNvPr>
            <p:cNvSpPr/>
            <p:nvPr/>
          </p:nvSpPr>
          <p:spPr>
            <a:xfrm>
              <a:off x="2523389" y="2738830"/>
              <a:ext cx="209774" cy="482514"/>
            </a:xfrm>
            <a:custGeom>
              <a:avLst/>
              <a:gdLst/>
              <a:ahLst/>
              <a:cxnLst/>
              <a:rect l="l" t="t" r="r" b="b"/>
              <a:pathLst>
                <a:path w="8492" h="19533" extrusionOk="0">
                  <a:moveTo>
                    <a:pt x="4126" y="0"/>
                  </a:moveTo>
                  <a:cubicBezTo>
                    <a:pt x="2385" y="0"/>
                    <a:pt x="3133" y="11348"/>
                    <a:pt x="3401" y="14876"/>
                  </a:cubicBezTo>
                  <a:lnTo>
                    <a:pt x="3173" y="14922"/>
                  </a:lnTo>
                  <a:lnTo>
                    <a:pt x="0" y="17090"/>
                  </a:lnTo>
                  <a:lnTo>
                    <a:pt x="6825" y="19533"/>
                  </a:lnTo>
                  <a:lnTo>
                    <a:pt x="7806" y="16908"/>
                  </a:lnTo>
                  <a:lnTo>
                    <a:pt x="8491" y="13758"/>
                  </a:lnTo>
                  <a:lnTo>
                    <a:pt x="7350" y="14009"/>
                  </a:lnTo>
                  <a:cubicBezTo>
                    <a:pt x="7099" y="11658"/>
                    <a:pt x="5684" y="7778"/>
                    <a:pt x="5638" y="7481"/>
                  </a:cubicBezTo>
                  <a:cubicBezTo>
                    <a:pt x="5638" y="7481"/>
                    <a:pt x="4634" y="1957"/>
                    <a:pt x="4269" y="474"/>
                  </a:cubicBezTo>
                  <a:cubicBezTo>
                    <a:pt x="4200" y="245"/>
                    <a:pt x="4291" y="17"/>
                    <a:pt x="4246" y="17"/>
                  </a:cubicBezTo>
                  <a:cubicBezTo>
                    <a:pt x="4205" y="6"/>
                    <a:pt x="4165" y="0"/>
                    <a:pt x="4126" y="0"/>
                  </a:cubicBezTo>
                  <a:close/>
                </a:path>
              </a:pathLst>
            </a:cu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52;p71">
              <a:extLst>
                <a:ext uri="{FF2B5EF4-FFF2-40B4-BE49-F238E27FC236}">
                  <a16:creationId xmlns:a16="http://schemas.microsoft.com/office/drawing/2014/main" id="{AA97BA95-3EA9-343A-3CDE-30020BCE3DEE}"/>
                </a:ext>
              </a:extLst>
            </p:cNvPr>
            <p:cNvSpPr/>
            <p:nvPr/>
          </p:nvSpPr>
          <p:spPr>
            <a:xfrm>
              <a:off x="3313325" y="4346740"/>
              <a:ext cx="230623" cy="21541"/>
            </a:xfrm>
            <a:custGeom>
              <a:avLst/>
              <a:gdLst/>
              <a:ahLst/>
              <a:cxnLst/>
              <a:rect l="l" t="t" r="r" b="b"/>
              <a:pathLst>
                <a:path w="9336" h="872" extrusionOk="0">
                  <a:moveTo>
                    <a:pt x="2192" y="1"/>
                  </a:moveTo>
                  <a:cubicBezTo>
                    <a:pt x="982" y="1"/>
                    <a:pt x="0" y="206"/>
                    <a:pt x="0" y="435"/>
                  </a:cubicBezTo>
                  <a:cubicBezTo>
                    <a:pt x="0" y="686"/>
                    <a:pt x="982" y="868"/>
                    <a:pt x="2192" y="868"/>
                  </a:cubicBezTo>
                  <a:cubicBezTo>
                    <a:pt x="2537" y="868"/>
                    <a:pt x="3269" y="872"/>
                    <a:pt x="4137" y="872"/>
                  </a:cubicBezTo>
                  <a:cubicBezTo>
                    <a:pt x="6308" y="872"/>
                    <a:pt x="9336" y="849"/>
                    <a:pt x="9336" y="686"/>
                  </a:cubicBezTo>
                  <a:cubicBezTo>
                    <a:pt x="9336" y="435"/>
                    <a:pt x="3401" y="1"/>
                    <a:pt x="21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53;p71">
              <a:extLst>
                <a:ext uri="{FF2B5EF4-FFF2-40B4-BE49-F238E27FC236}">
                  <a16:creationId xmlns:a16="http://schemas.microsoft.com/office/drawing/2014/main" id="{1932F252-039C-C88A-9DE3-807CC94C2ECF}"/>
                </a:ext>
              </a:extLst>
            </p:cNvPr>
            <p:cNvSpPr/>
            <p:nvPr/>
          </p:nvSpPr>
          <p:spPr>
            <a:xfrm>
              <a:off x="2791781" y="4333228"/>
              <a:ext cx="197348" cy="20874"/>
            </a:xfrm>
            <a:custGeom>
              <a:avLst/>
              <a:gdLst/>
              <a:ahLst/>
              <a:cxnLst/>
              <a:rect l="l" t="t" r="r" b="b"/>
              <a:pathLst>
                <a:path w="7989" h="845" extrusionOk="0">
                  <a:moveTo>
                    <a:pt x="2191" y="0"/>
                  </a:moveTo>
                  <a:cubicBezTo>
                    <a:pt x="982" y="0"/>
                    <a:pt x="0" y="183"/>
                    <a:pt x="0" y="411"/>
                  </a:cubicBezTo>
                  <a:cubicBezTo>
                    <a:pt x="0" y="662"/>
                    <a:pt x="982" y="845"/>
                    <a:pt x="2191" y="845"/>
                  </a:cubicBezTo>
                  <a:cubicBezTo>
                    <a:pt x="3401" y="845"/>
                    <a:pt x="7989" y="662"/>
                    <a:pt x="7989" y="434"/>
                  </a:cubicBezTo>
                  <a:cubicBezTo>
                    <a:pt x="7989" y="206"/>
                    <a:pt x="3401" y="0"/>
                    <a:pt x="21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54;p71">
              <a:extLst>
                <a:ext uri="{FF2B5EF4-FFF2-40B4-BE49-F238E27FC236}">
                  <a16:creationId xmlns:a16="http://schemas.microsoft.com/office/drawing/2014/main" id="{BD235770-679A-5B1D-4093-18AE7A72C37A}"/>
                </a:ext>
              </a:extLst>
            </p:cNvPr>
            <p:cNvSpPr/>
            <p:nvPr/>
          </p:nvSpPr>
          <p:spPr>
            <a:xfrm>
              <a:off x="2781629" y="4219325"/>
              <a:ext cx="63732" cy="103232"/>
            </a:xfrm>
            <a:custGeom>
              <a:avLst/>
              <a:gdLst/>
              <a:ahLst/>
              <a:cxnLst/>
              <a:rect l="l" t="t" r="r" b="b"/>
              <a:pathLst>
                <a:path w="2580" h="4179" extrusionOk="0">
                  <a:moveTo>
                    <a:pt x="2579" y="0"/>
                  </a:moveTo>
                  <a:lnTo>
                    <a:pt x="251" y="92"/>
                  </a:lnTo>
                  <a:lnTo>
                    <a:pt x="0" y="2397"/>
                  </a:lnTo>
                  <a:cubicBezTo>
                    <a:pt x="0" y="2397"/>
                    <a:pt x="502" y="2922"/>
                    <a:pt x="1005" y="3949"/>
                  </a:cubicBezTo>
                  <a:cubicBezTo>
                    <a:pt x="1089" y="4110"/>
                    <a:pt x="1174" y="4178"/>
                    <a:pt x="1257" y="4178"/>
                  </a:cubicBezTo>
                  <a:cubicBezTo>
                    <a:pt x="1691" y="4178"/>
                    <a:pt x="2077" y="2329"/>
                    <a:pt x="2077" y="2329"/>
                  </a:cubicBezTo>
                  <a:lnTo>
                    <a:pt x="2579" y="0"/>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55;p71">
              <a:extLst>
                <a:ext uri="{FF2B5EF4-FFF2-40B4-BE49-F238E27FC236}">
                  <a16:creationId xmlns:a16="http://schemas.microsoft.com/office/drawing/2014/main" id="{95352B85-E85D-CECE-8493-54DC41C6095C}"/>
                </a:ext>
              </a:extLst>
            </p:cNvPr>
            <p:cNvSpPr/>
            <p:nvPr/>
          </p:nvSpPr>
          <p:spPr>
            <a:xfrm>
              <a:off x="2708880" y="4260331"/>
              <a:ext cx="133665" cy="93203"/>
            </a:xfrm>
            <a:custGeom>
              <a:avLst/>
              <a:gdLst/>
              <a:ahLst/>
              <a:cxnLst/>
              <a:rect l="l" t="t" r="r" b="b"/>
              <a:pathLst>
                <a:path w="5411" h="3773" extrusionOk="0">
                  <a:moveTo>
                    <a:pt x="5122" y="1"/>
                  </a:moveTo>
                  <a:cubicBezTo>
                    <a:pt x="5066" y="1"/>
                    <a:pt x="5014" y="38"/>
                    <a:pt x="4977" y="75"/>
                  </a:cubicBezTo>
                  <a:cubicBezTo>
                    <a:pt x="4747" y="367"/>
                    <a:pt x="4098" y="1194"/>
                    <a:pt x="3674" y="1194"/>
                  </a:cubicBezTo>
                  <a:cubicBezTo>
                    <a:pt x="3634" y="1194"/>
                    <a:pt x="3597" y="1186"/>
                    <a:pt x="3561" y="1171"/>
                  </a:cubicBezTo>
                  <a:cubicBezTo>
                    <a:pt x="3288" y="1034"/>
                    <a:pt x="3105" y="851"/>
                    <a:pt x="2991" y="714"/>
                  </a:cubicBezTo>
                  <a:cubicBezTo>
                    <a:pt x="2945" y="669"/>
                    <a:pt x="2888" y="646"/>
                    <a:pt x="2834" y="646"/>
                  </a:cubicBezTo>
                  <a:cubicBezTo>
                    <a:pt x="2780" y="646"/>
                    <a:pt x="2728" y="669"/>
                    <a:pt x="2694" y="714"/>
                  </a:cubicBezTo>
                  <a:lnTo>
                    <a:pt x="115" y="3339"/>
                  </a:lnTo>
                  <a:cubicBezTo>
                    <a:pt x="1" y="3476"/>
                    <a:pt x="69" y="3681"/>
                    <a:pt x="252" y="3681"/>
                  </a:cubicBezTo>
                  <a:lnTo>
                    <a:pt x="3813" y="3727"/>
                  </a:lnTo>
                  <a:cubicBezTo>
                    <a:pt x="3904" y="3727"/>
                    <a:pt x="3972" y="3681"/>
                    <a:pt x="3995" y="3590"/>
                  </a:cubicBezTo>
                  <a:lnTo>
                    <a:pt x="4269" y="2837"/>
                  </a:lnTo>
                  <a:cubicBezTo>
                    <a:pt x="4298" y="2740"/>
                    <a:pt x="4377" y="2696"/>
                    <a:pt x="4457" y="2696"/>
                  </a:cubicBezTo>
                  <a:cubicBezTo>
                    <a:pt x="4563" y="2696"/>
                    <a:pt x="4670" y="2775"/>
                    <a:pt x="4657" y="2905"/>
                  </a:cubicBezTo>
                  <a:lnTo>
                    <a:pt x="4611" y="3567"/>
                  </a:lnTo>
                  <a:cubicBezTo>
                    <a:pt x="4611" y="3681"/>
                    <a:pt x="4703" y="3773"/>
                    <a:pt x="4817" y="3773"/>
                  </a:cubicBezTo>
                  <a:lnTo>
                    <a:pt x="5022" y="3773"/>
                  </a:lnTo>
                  <a:cubicBezTo>
                    <a:pt x="5136" y="3773"/>
                    <a:pt x="5205" y="3681"/>
                    <a:pt x="5228" y="3590"/>
                  </a:cubicBezTo>
                  <a:cubicBezTo>
                    <a:pt x="5273" y="2928"/>
                    <a:pt x="5410" y="760"/>
                    <a:pt x="5319" y="166"/>
                  </a:cubicBezTo>
                  <a:cubicBezTo>
                    <a:pt x="5319" y="98"/>
                    <a:pt x="5251" y="29"/>
                    <a:pt x="5159" y="7"/>
                  </a:cubicBezTo>
                  <a:cubicBezTo>
                    <a:pt x="5147" y="2"/>
                    <a:pt x="5134" y="1"/>
                    <a:pt x="512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56;p71">
              <a:extLst>
                <a:ext uri="{FF2B5EF4-FFF2-40B4-BE49-F238E27FC236}">
                  <a16:creationId xmlns:a16="http://schemas.microsoft.com/office/drawing/2014/main" id="{DEBAC16D-DF8C-F2A5-0C50-DD13CF06DD55}"/>
                </a:ext>
              </a:extLst>
            </p:cNvPr>
            <p:cNvSpPr/>
            <p:nvPr/>
          </p:nvSpPr>
          <p:spPr>
            <a:xfrm>
              <a:off x="3247345" y="4196203"/>
              <a:ext cx="63757" cy="79542"/>
            </a:xfrm>
            <a:custGeom>
              <a:avLst/>
              <a:gdLst/>
              <a:ahLst/>
              <a:cxnLst/>
              <a:rect l="l" t="t" r="r" b="b"/>
              <a:pathLst>
                <a:path w="2581" h="3220" extrusionOk="0">
                  <a:moveTo>
                    <a:pt x="1895" y="1"/>
                  </a:moveTo>
                  <a:lnTo>
                    <a:pt x="1" y="480"/>
                  </a:lnTo>
                  <a:lnTo>
                    <a:pt x="982" y="2488"/>
                  </a:lnTo>
                  <a:cubicBezTo>
                    <a:pt x="982" y="2488"/>
                    <a:pt x="1868" y="3219"/>
                    <a:pt x="2113" y="3219"/>
                  </a:cubicBezTo>
                  <a:cubicBezTo>
                    <a:pt x="2117" y="3219"/>
                    <a:pt x="2120" y="3219"/>
                    <a:pt x="2124" y="3219"/>
                  </a:cubicBezTo>
                  <a:cubicBezTo>
                    <a:pt x="2580" y="3173"/>
                    <a:pt x="2375" y="1758"/>
                    <a:pt x="2375" y="1758"/>
                  </a:cubicBezTo>
                  <a:lnTo>
                    <a:pt x="1895" y="1"/>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57;p71">
              <a:extLst>
                <a:ext uri="{FF2B5EF4-FFF2-40B4-BE49-F238E27FC236}">
                  <a16:creationId xmlns:a16="http://schemas.microsoft.com/office/drawing/2014/main" id="{5F69ED95-06FB-A613-BCAE-B001E6DA17C3}"/>
                </a:ext>
              </a:extLst>
            </p:cNvPr>
            <p:cNvSpPr/>
            <p:nvPr/>
          </p:nvSpPr>
          <p:spPr>
            <a:xfrm>
              <a:off x="3269355" y="4244892"/>
              <a:ext cx="89670" cy="120178"/>
            </a:xfrm>
            <a:custGeom>
              <a:avLst/>
              <a:gdLst/>
              <a:ahLst/>
              <a:cxnLst/>
              <a:rect l="l" t="t" r="r" b="b"/>
              <a:pathLst>
                <a:path w="3630" h="4865" extrusionOk="0">
                  <a:moveTo>
                    <a:pt x="1584" y="0"/>
                  </a:moveTo>
                  <a:cubicBezTo>
                    <a:pt x="1564" y="0"/>
                    <a:pt x="1543" y="11"/>
                    <a:pt x="1529" y="38"/>
                  </a:cubicBezTo>
                  <a:lnTo>
                    <a:pt x="1301" y="677"/>
                  </a:lnTo>
                  <a:cubicBezTo>
                    <a:pt x="1244" y="848"/>
                    <a:pt x="1090" y="939"/>
                    <a:pt x="937" y="939"/>
                  </a:cubicBezTo>
                  <a:cubicBezTo>
                    <a:pt x="845" y="939"/>
                    <a:pt x="754" y="906"/>
                    <a:pt x="685" y="837"/>
                  </a:cubicBezTo>
                  <a:lnTo>
                    <a:pt x="69" y="266"/>
                  </a:lnTo>
                  <a:cubicBezTo>
                    <a:pt x="62" y="260"/>
                    <a:pt x="55" y="257"/>
                    <a:pt x="47" y="257"/>
                  </a:cubicBezTo>
                  <a:cubicBezTo>
                    <a:pt x="25" y="257"/>
                    <a:pt x="0" y="279"/>
                    <a:pt x="0" y="312"/>
                  </a:cubicBezTo>
                  <a:lnTo>
                    <a:pt x="137" y="3485"/>
                  </a:lnTo>
                  <a:cubicBezTo>
                    <a:pt x="160" y="3827"/>
                    <a:pt x="411" y="4033"/>
                    <a:pt x="730" y="4170"/>
                  </a:cubicBezTo>
                  <a:cubicBezTo>
                    <a:pt x="1175" y="4360"/>
                    <a:pt x="1933" y="4864"/>
                    <a:pt x="2423" y="4864"/>
                  </a:cubicBezTo>
                  <a:cubicBezTo>
                    <a:pt x="2462" y="4864"/>
                    <a:pt x="2499" y="4861"/>
                    <a:pt x="2534" y="4854"/>
                  </a:cubicBezTo>
                  <a:cubicBezTo>
                    <a:pt x="2785" y="4809"/>
                    <a:pt x="3013" y="4055"/>
                    <a:pt x="3378" y="3645"/>
                  </a:cubicBezTo>
                  <a:cubicBezTo>
                    <a:pt x="3606" y="3393"/>
                    <a:pt x="3629" y="3028"/>
                    <a:pt x="3447" y="2754"/>
                  </a:cubicBezTo>
                  <a:lnTo>
                    <a:pt x="1621" y="15"/>
                  </a:lnTo>
                  <a:cubicBezTo>
                    <a:pt x="1611" y="6"/>
                    <a:pt x="1598" y="0"/>
                    <a:pt x="158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58;p71">
              <a:extLst>
                <a:ext uri="{FF2B5EF4-FFF2-40B4-BE49-F238E27FC236}">
                  <a16:creationId xmlns:a16="http://schemas.microsoft.com/office/drawing/2014/main" id="{C875ABD4-0172-15FB-897F-2863C37117AB}"/>
                </a:ext>
              </a:extLst>
            </p:cNvPr>
            <p:cNvSpPr/>
            <p:nvPr/>
          </p:nvSpPr>
          <p:spPr>
            <a:xfrm>
              <a:off x="2590481" y="3031308"/>
              <a:ext cx="817035" cy="1207063"/>
            </a:xfrm>
            <a:custGeom>
              <a:avLst/>
              <a:gdLst/>
              <a:ahLst/>
              <a:cxnLst/>
              <a:rect l="l" t="t" r="r" b="b"/>
              <a:pathLst>
                <a:path w="33075" h="48864" extrusionOk="0">
                  <a:moveTo>
                    <a:pt x="14129" y="1"/>
                  </a:moveTo>
                  <a:cubicBezTo>
                    <a:pt x="11253" y="434"/>
                    <a:pt x="8606" y="1119"/>
                    <a:pt x="5615" y="1279"/>
                  </a:cubicBezTo>
                  <a:cubicBezTo>
                    <a:pt x="3652" y="5456"/>
                    <a:pt x="0" y="24652"/>
                    <a:pt x="1986" y="29559"/>
                  </a:cubicBezTo>
                  <a:cubicBezTo>
                    <a:pt x="3995" y="34512"/>
                    <a:pt x="5684" y="43095"/>
                    <a:pt x="7898" y="48847"/>
                  </a:cubicBezTo>
                  <a:cubicBezTo>
                    <a:pt x="8001" y="48858"/>
                    <a:pt x="8148" y="48863"/>
                    <a:pt x="8329" y="48863"/>
                  </a:cubicBezTo>
                  <a:cubicBezTo>
                    <a:pt x="9626" y="48863"/>
                    <a:pt x="12638" y="48585"/>
                    <a:pt x="13239" y="48185"/>
                  </a:cubicBezTo>
                  <a:cubicBezTo>
                    <a:pt x="13604" y="41634"/>
                    <a:pt x="9427" y="35562"/>
                    <a:pt x="8765" y="29536"/>
                  </a:cubicBezTo>
                  <a:cubicBezTo>
                    <a:pt x="8081" y="23533"/>
                    <a:pt x="9998" y="20155"/>
                    <a:pt x="9747" y="14883"/>
                  </a:cubicBezTo>
                  <a:lnTo>
                    <a:pt x="9747" y="14883"/>
                  </a:lnTo>
                  <a:cubicBezTo>
                    <a:pt x="12166" y="19471"/>
                    <a:pt x="15019" y="24834"/>
                    <a:pt x="17142" y="29377"/>
                  </a:cubicBezTo>
                  <a:cubicBezTo>
                    <a:pt x="19813" y="36749"/>
                    <a:pt x="22643" y="41565"/>
                    <a:pt x="26683" y="48481"/>
                  </a:cubicBezTo>
                  <a:cubicBezTo>
                    <a:pt x="27436" y="48322"/>
                    <a:pt x="32435" y="47888"/>
                    <a:pt x="33074" y="47340"/>
                  </a:cubicBezTo>
                  <a:cubicBezTo>
                    <a:pt x="31362" y="41063"/>
                    <a:pt x="26250" y="32116"/>
                    <a:pt x="24606" y="26387"/>
                  </a:cubicBezTo>
                  <a:cubicBezTo>
                    <a:pt x="23282" y="21799"/>
                    <a:pt x="19105" y="11390"/>
                    <a:pt x="17690" y="7327"/>
                  </a:cubicBezTo>
                  <a:cubicBezTo>
                    <a:pt x="16480" y="3812"/>
                    <a:pt x="15932" y="2899"/>
                    <a:pt x="14129" y="1"/>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9;p71">
              <a:extLst>
                <a:ext uri="{FF2B5EF4-FFF2-40B4-BE49-F238E27FC236}">
                  <a16:creationId xmlns:a16="http://schemas.microsoft.com/office/drawing/2014/main" id="{4E2FA8EB-5F0B-A5C6-3806-D8CB56909E69}"/>
                </a:ext>
              </a:extLst>
            </p:cNvPr>
            <p:cNvSpPr/>
            <p:nvPr/>
          </p:nvSpPr>
          <p:spPr>
            <a:xfrm>
              <a:off x="2709448" y="2997490"/>
              <a:ext cx="230647" cy="88534"/>
            </a:xfrm>
            <a:custGeom>
              <a:avLst/>
              <a:gdLst/>
              <a:ahLst/>
              <a:cxnLst/>
              <a:rect l="l" t="t" r="r" b="b"/>
              <a:pathLst>
                <a:path w="9337" h="3584" extrusionOk="0">
                  <a:moveTo>
                    <a:pt x="8994" y="0"/>
                  </a:moveTo>
                  <a:lnTo>
                    <a:pt x="1" y="2054"/>
                  </a:lnTo>
                  <a:lnTo>
                    <a:pt x="343" y="3584"/>
                  </a:lnTo>
                  <a:lnTo>
                    <a:pt x="9336" y="1529"/>
                  </a:lnTo>
                  <a:lnTo>
                    <a:pt x="8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60;p71">
              <a:extLst>
                <a:ext uri="{FF2B5EF4-FFF2-40B4-BE49-F238E27FC236}">
                  <a16:creationId xmlns:a16="http://schemas.microsoft.com/office/drawing/2014/main" id="{FAEC8EA1-361F-D2B1-0CE0-6463317FBFE1}"/>
                </a:ext>
              </a:extLst>
            </p:cNvPr>
            <p:cNvSpPr/>
            <p:nvPr/>
          </p:nvSpPr>
          <p:spPr>
            <a:xfrm>
              <a:off x="2523389" y="2401937"/>
              <a:ext cx="525521" cy="357050"/>
            </a:xfrm>
            <a:custGeom>
              <a:avLst/>
              <a:gdLst/>
              <a:ahLst/>
              <a:cxnLst/>
              <a:rect l="l" t="t" r="r" b="b"/>
              <a:pathLst>
                <a:path w="21274" h="14454" extrusionOk="0">
                  <a:moveTo>
                    <a:pt x="5182" y="1"/>
                  </a:moveTo>
                  <a:cubicBezTo>
                    <a:pt x="5150" y="1"/>
                    <a:pt x="5120" y="2"/>
                    <a:pt x="5090" y="6"/>
                  </a:cubicBezTo>
                  <a:cubicBezTo>
                    <a:pt x="3447" y="188"/>
                    <a:pt x="1849" y="1101"/>
                    <a:pt x="845" y="2402"/>
                  </a:cubicBezTo>
                  <a:cubicBezTo>
                    <a:pt x="457" y="2882"/>
                    <a:pt x="0" y="4616"/>
                    <a:pt x="297" y="5164"/>
                  </a:cubicBezTo>
                  <a:lnTo>
                    <a:pt x="6346" y="12240"/>
                  </a:lnTo>
                  <a:lnTo>
                    <a:pt x="6460" y="9775"/>
                  </a:lnTo>
                  <a:lnTo>
                    <a:pt x="6985" y="14454"/>
                  </a:lnTo>
                  <a:cubicBezTo>
                    <a:pt x="10774" y="13199"/>
                    <a:pt x="21273" y="12651"/>
                    <a:pt x="21068" y="12514"/>
                  </a:cubicBezTo>
                  <a:cubicBezTo>
                    <a:pt x="19151" y="11138"/>
                    <a:pt x="7829" y="1"/>
                    <a:pt x="51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61;p71">
              <a:extLst>
                <a:ext uri="{FF2B5EF4-FFF2-40B4-BE49-F238E27FC236}">
                  <a16:creationId xmlns:a16="http://schemas.microsoft.com/office/drawing/2014/main" id="{0092EB2A-01FD-D5FC-1326-91B10AE12327}"/>
                </a:ext>
              </a:extLst>
            </p:cNvPr>
            <p:cNvSpPr/>
            <p:nvPr/>
          </p:nvSpPr>
          <p:spPr>
            <a:xfrm>
              <a:off x="2645740" y="2407001"/>
              <a:ext cx="408234" cy="283782"/>
            </a:xfrm>
            <a:custGeom>
              <a:avLst/>
              <a:gdLst/>
              <a:ahLst/>
              <a:cxnLst/>
              <a:rect l="l" t="t" r="r" b="b"/>
              <a:pathLst>
                <a:path w="16526" h="11488" extrusionOk="0">
                  <a:moveTo>
                    <a:pt x="272" y="1"/>
                  </a:moveTo>
                  <a:cubicBezTo>
                    <a:pt x="174" y="1"/>
                    <a:pt x="84" y="10"/>
                    <a:pt x="0" y="29"/>
                  </a:cubicBezTo>
                  <a:lnTo>
                    <a:pt x="16526" y="11487"/>
                  </a:lnTo>
                  <a:cubicBezTo>
                    <a:pt x="11758" y="7889"/>
                    <a:pt x="3127" y="1"/>
                    <a:pt x="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62;p71">
              <a:extLst>
                <a:ext uri="{FF2B5EF4-FFF2-40B4-BE49-F238E27FC236}">
                  <a16:creationId xmlns:a16="http://schemas.microsoft.com/office/drawing/2014/main" id="{E7FAD03C-1EDD-0D98-C837-9DE540C1D8C8}"/>
                </a:ext>
              </a:extLst>
            </p:cNvPr>
            <p:cNvSpPr/>
            <p:nvPr/>
          </p:nvSpPr>
          <p:spPr>
            <a:xfrm>
              <a:off x="2639318" y="2402802"/>
              <a:ext cx="420659" cy="292749"/>
            </a:xfrm>
            <a:custGeom>
              <a:avLst/>
              <a:gdLst/>
              <a:ahLst/>
              <a:cxnLst/>
              <a:rect l="l" t="t" r="r" b="b"/>
              <a:pathLst>
                <a:path w="17029" h="11851" extrusionOk="0">
                  <a:moveTo>
                    <a:pt x="589" y="0"/>
                  </a:moveTo>
                  <a:cubicBezTo>
                    <a:pt x="463" y="0"/>
                    <a:pt x="338" y="12"/>
                    <a:pt x="215" y="39"/>
                  </a:cubicBezTo>
                  <a:cubicBezTo>
                    <a:pt x="1" y="82"/>
                    <a:pt x="68" y="386"/>
                    <a:pt x="265" y="386"/>
                  </a:cubicBezTo>
                  <a:cubicBezTo>
                    <a:pt x="278" y="386"/>
                    <a:pt x="292" y="384"/>
                    <a:pt x="306" y="381"/>
                  </a:cubicBezTo>
                  <a:cubicBezTo>
                    <a:pt x="406" y="360"/>
                    <a:pt x="508" y="350"/>
                    <a:pt x="611" y="350"/>
                  </a:cubicBezTo>
                  <a:cubicBezTo>
                    <a:pt x="1263" y="350"/>
                    <a:pt x="1965" y="745"/>
                    <a:pt x="2497" y="1021"/>
                  </a:cubicBezTo>
                  <a:cubicBezTo>
                    <a:pt x="3616" y="1614"/>
                    <a:pt x="4643" y="2344"/>
                    <a:pt x="5670" y="3075"/>
                  </a:cubicBezTo>
                  <a:cubicBezTo>
                    <a:pt x="8226" y="4924"/>
                    <a:pt x="10646" y="6955"/>
                    <a:pt x="13088" y="8964"/>
                  </a:cubicBezTo>
                  <a:cubicBezTo>
                    <a:pt x="14275" y="9922"/>
                    <a:pt x="15485" y="10881"/>
                    <a:pt x="16695" y="11817"/>
                  </a:cubicBezTo>
                  <a:cubicBezTo>
                    <a:pt x="16726" y="11840"/>
                    <a:pt x="16757" y="11850"/>
                    <a:pt x="16786" y="11850"/>
                  </a:cubicBezTo>
                  <a:cubicBezTo>
                    <a:pt x="16929" y="11850"/>
                    <a:pt x="17029" y="11611"/>
                    <a:pt x="16877" y="11497"/>
                  </a:cubicBezTo>
                  <a:cubicBezTo>
                    <a:pt x="14435" y="9648"/>
                    <a:pt x="12084" y="7640"/>
                    <a:pt x="9687" y="5723"/>
                  </a:cubicBezTo>
                  <a:cubicBezTo>
                    <a:pt x="7473" y="3942"/>
                    <a:pt x="5236" y="2070"/>
                    <a:pt x="2725" y="747"/>
                  </a:cubicBezTo>
                  <a:cubicBezTo>
                    <a:pt x="2101" y="415"/>
                    <a:pt x="1328" y="0"/>
                    <a:pt x="5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63;p71">
              <a:extLst>
                <a:ext uri="{FF2B5EF4-FFF2-40B4-BE49-F238E27FC236}">
                  <a16:creationId xmlns:a16="http://schemas.microsoft.com/office/drawing/2014/main" id="{F82E93CC-5C52-BEF0-E874-BD1BC4AF2AF6}"/>
                </a:ext>
              </a:extLst>
            </p:cNvPr>
            <p:cNvSpPr/>
            <p:nvPr/>
          </p:nvSpPr>
          <p:spPr>
            <a:xfrm>
              <a:off x="2517732" y="2452824"/>
              <a:ext cx="228967" cy="312042"/>
            </a:xfrm>
            <a:custGeom>
              <a:avLst/>
              <a:gdLst/>
              <a:ahLst/>
              <a:cxnLst/>
              <a:rect l="l" t="t" r="r" b="b"/>
              <a:pathLst>
                <a:path w="9269" h="12632" extrusionOk="0">
                  <a:moveTo>
                    <a:pt x="3279" y="0"/>
                  </a:moveTo>
                  <a:cubicBezTo>
                    <a:pt x="3207" y="0"/>
                    <a:pt x="3142" y="9"/>
                    <a:pt x="3082" y="23"/>
                  </a:cubicBezTo>
                  <a:cubicBezTo>
                    <a:pt x="2512" y="137"/>
                    <a:pt x="1" y="890"/>
                    <a:pt x="572" y="4108"/>
                  </a:cubicBezTo>
                  <a:cubicBezTo>
                    <a:pt x="1087" y="7061"/>
                    <a:pt x="2049" y="7708"/>
                    <a:pt x="3280" y="7708"/>
                  </a:cubicBezTo>
                  <a:cubicBezTo>
                    <a:pt x="3467" y="7708"/>
                    <a:pt x="3660" y="7693"/>
                    <a:pt x="3858" y="7669"/>
                  </a:cubicBezTo>
                  <a:cubicBezTo>
                    <a:pt x="3862" y="7669"/>
                    <a:pt x="3866" y="7668"/>
                    <a:pt x="3870" y="7668"/>
                  </a:cubicBezTo>
                  <a:cubicBezTo>
                    <a:pt x="4429" y="7668"/>
                    <a:pt x="4429" y="12577"/>
                    <a:pt x="4429" y="12577"/>
                  </a:cubicBezTo>
                  <a:cubicBezTo>
                    <a:pt x="4601" y="12615"/>
                    <a:pt x="4775" y="12632"/>
                    <a:pt x="4951" y="12632"/>
                  </a:cubicBezTo>
                  <a:cubicBezTo>
                    <a:pt x="6666" y="12632"/>
                    <a:pt x="8469" y="10979"/>
                    <a:pt x="8469" y="10979"/>
                  </a:cubicBezTo>
                  <a:cubicBezTo>
                    <a:pt x="8469" y="10979"/>
                    <a:pt x="7442" y="8925"/>
                    <a:pt x="7374" y="7692"/>
                  </a:cubicBezTo>
                  <a:cubicBezTo>
                    <a:pt x="7328" y="6756"/>
                    <a:pt x="7488" y="5752"/>
                    <a:pt x="7647" y="5341"/>
                  </a:cubicBezTo>
                  <a:cubicBezTo>
                    <a:pt x="7693" y="5204"/>
                    <a:pt x="7784" y="5090"/>
                    <a:pt x="7921" y="5021"/>
                  </a:cubicBezTo>
                  <a:cubicBezTo>
                    <a:pt x="8378" y="4816"/>
                    <a:pt x="9268" y="4063"/>
                    <a:pt x="8834" y="3287"/>
                  </a:cubicBezTo>
                  <a:cubicBezTo>
                    <a:pt x="8604" y="2874"/>
                    <a:pt x="8270" y="2726"/>
                    <a:pt x="7994" y="2726"/>
                  </a:cubicBezTo>
                  <a:cubicBezTo>
                    <a:pt x="7751" y="2726"/>
                    <a:pt x="7553" y="2840"/>
                    <a:pt x="7510" y="2990"/>
                  </a:cubicBezTo>
                  <a:cubicBezTo>
                    <a:pt x="7456" y="3209"/>
                    <a:pt x="7344" y="3283"/>
                    <a:pt x="7220" y="3283"/>
                  </a:cubicBezTo>
                  <a:cubicBezTo>
                    <a:pt x="6982" y="3283"/>
                    <a:pt x="6696" y="3012"/>
                    <a:pt x="6666" y="2967"/>
                  </a:cubicBezTo>
                  <a:cubicBezTo>
                    <a:pt x="4696" y="475"/>
                    <a:pt x="3806" y="0"/>
                    <a:pt x="3279"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64;p71">
              <a:extLst>
                <a:ext uri="{FF2B5EF4-FFF2-40B4-BE49-F238E27FC236}">
                  <a16:creationId xmlns:a16="http://schemas.microsoft.com/office/drawing/2014/main" id="{0AE4152B-44FD-7752-21E7-48DBB99FBD03}"/>
                </a:ext>
              </a:extLst>
            </p:cNvPr>
            <p:cNvSpPr/>
            <p:nvPr/>
          </p:nvSpPr>
          <p:spPr>
            <a:xfrm>
              <a:off x="2613034" y="2630979"/>
              <a:ext cx="41179" cy="63732"/>
            </a:xfrm>
            <a:custGeom>
              <a:avLst/>
              <a:gdLst/>
              <a:ahLst/>
              <a:cxnLst/>
              <a:rect l="l" t="t" r="r" b="b"/>
              <a:pathLst>
                <a:path w="1667" h="2580" extrusionOk="0">
                  <a:moveTo>
                    <a:pt x="1667" y="1"/>
                  </a:moveTo>
                  <a:cubicBezTo>
                    <a:pt x="1667" y="1"/>
                    <a:pt x="1552" y="23"/>
                    <a:pt x="1187" y="160"/>
                  </a:cubicBezTo>
                  <a:cubicBezTo>
                    <a:pt x="480" y="457"/>
                    <a:pt x="0" y="480"/>
                    <a:pt x="0" y="480"/>
                  </a:cubicBezTo>
                  <a:cubicBezTo>
                    <a:pt x="343" y="800"/>
                    <a:pt x="457" y="2580"/>
                    <a:pt x="457" y="2580"/>
                  </a:cubicBezTo>
                  <a:cubicBezTo>
                    <a:pt x="1073" y="2237"/>
                    <a:pt x="1598" y="1439"/>
                    <a:pt x="1621" y="754"/>
                  </a:cubicBezTo>
                  <a:lnTo>
                    <a:pt x="16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65;p71">
              <a:extLst>
                <a:ext uri="{FF2B5EF4-FFF2-40B4-BE49-F238E27FC236}">
                  <a16:creationId xmlns:a16="http://schemas.microsoft.com/office/drawing/2014/main" id="{6F07D6D8-1D8E-71ED-2528-5117E00BF4AF}"/>
                </a:ext>
              </a:extLst>
            </p:cNvPr>
            <p:cNvSpPr/>
            <p:nvPr/>
          </p:nvSpPr>
          <p:spPr>
            <a:xfrm>
              <a:off x="2529589" y="2430222"/>
              <a:ext cx="206538" cy="103503"/>
            </a:xfrm>
            <a:custGeom>
              <a:avLst/>
              <a:gdLst/>
              <a:ahLst/>
              <a:cxnLst/>
              <a:rect l="l" t="t" r="r" b="b"/>
              <a:pathLst>
                <a:path w="8361" h="4190" extrusionOk="0">
                  <a:moveTo>
                    <a:pt x="2282" y="1"/>
                  </a:moveTo>
                  <a:cubicBezTo>
                    <a:pt x="2282" y="1"/>
                    <a:pt x="2282" y="1"/>
                    <a:pt x="2283" y="2"/>
                  </a:cubicBezTo>
                  <a:cubicBezTo>
                    <a:pt x="2283" y="2"/>
                    <a:pt x="0" y="595"/>
                    <a:pt x="69" y="3197"/>
                  </a:cubicBezTo>
                  <a:cubicBezTo>
                    <a:pt x="69" y="3197"/>
                    <a:pt x="4875" y="4189"/>
                    <a:pt x="6448" y="4189"/>
                  </a:cubicBezTo>
                  <a:cubicBezTo>
                    <a:pt x="6692" y="4189"/>
                    <a:pt x="6858" y="4166"/>
                    <a:pt x="6916" y="4110"/>
                  </a:cubicBezTo>
                  <a:cubicBezTo>
                    <a:pt x="8360" y="2869"/>
                    <a:pt x="2333" y="1"/>
                    <a:pt x="22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66;p71">
              <a:extLst>
                <a:ext uri="{FF2B5EF4-FFF2-40B4-BE49-F238E27FC236}">
                  <a16:creationId xmlns:a16="http://schemas.microsoft.com/office/drawing/2014/main" id="{417B9344-9680-2AEE-DFF8-7876A3C4A12D}"/>
                </a:ext>
              </a:extLst>
            </p:cNvPr>
            <p:cNvSpPr/>
            <p:nvPr/>
          </p:nvSpPr>
          <p:spPr>
            <a:xfrm>
              <a:off x="2613800" y="2680730"/>
              <a:ext cx="397340" cy="377108"/>
            </a:xfrm>
            <a:custGeom>
              <a:avLst/>
              <a:gdLst/>
              <a:ahLst/>
              <a:cxnLst/>
              <a:rect l="l" t="t" r="r" b="b"/>
              <a:pathLst>
                <a:path w="16085" h="15266" extrusionOk="0">
                  <a:moveTo>
                    <a:pt x="403" y="2597"/>
                  </a:moveTo>
                  <a:lnTo>
                    <a:pt x="403" y="2597"/>
                  </a:lnTo>
                  <a:cubicBezTo>
                    <a:pt x="410" y="2635"/>
                    <a:pt x="417" y="2672"/>
                    <a:pt x="425" y="2707"/>
                  </a:cubicBezTo>
                  <a:lnTo>
                    <a:pt x="425" y="2707"/>
                  </a:lnTo>
                  <a:cubicBezTo>
                    <a:pt x="421" y="2645"/>
                    <a:pt x="414" y="2608"/>
                    <a:pt x="403" y="2597"/>
                  </a:cubicBezTo>
                  <a:close/>
                  <a:moveTo>
                    <a:pt x="4783" y="0"/>
                  </a:moveTo>
                  <a:cubicBezTo>
                    <a:pt x="4411" y="0"/>
                    <a:pt x="4086" y="23"/>
                    <a:pt x="3895" y="87"/>
                  </a:cubicBezTo>
                  <a:cubicBezTo>
                    <a:pt x="3895" y="87"/>
                    <a:pt x="1991" y="3362"/>
                    <a:pt x="969" y="3362"/>
                  </a:cubicBezTo>
                  <a:cubicBezTo>
                    <a:pt x="724" y="3362"/>
                    <a:pt x="530" y="3174"/>
                    <a:pt x="425" y="2707"/>
                  </a:cubicBezTo>
                  <a:lnTo>
                    <a:pt x="425" y="2707"/>
                  </a:lnTo>
                  <a:cubicBezTo>
                    <a:pt x="488" y="3583"/>
                    <a:pt x="1" y="9311"/>
                    <a:pt x="768" y="10974"/>
                  </a:cubicBezTo>
                  <a:cubicBezTo>
                    <a:pt x="1613" y="12755"/>
                    <a:pt x="4124" y="14946"/>
                    <a:pt x="4146" y="15265"/>
                  </a:cubicBezTo>
                  <a:lnTo>
                    <a:pt x="16084" y="12024"/>
                  </a:lnTo>
                  <a:cubicBezTo>
                    <a:pt x="16084" y="12024"/>
                    <a:pt x="10665" y="146"/>
                    <a:pt x="7186" y="146"/>
                  </a:cubicBezTo>
                  <a:cubicBezTo>
                    <a:pt x="7131" y="146"/>
                    <a:pt x="7077" y="149"/>
                    <a:pt x="7022" y="155"/>
                  </a:cubicBezTo>
                  <a:cubicBezTo>
                    <a:pt x="7022" y="155"/>
                    <a:pt x="5749" y="0"/>
                    <a:pt x="4783" y="0"/>
                  </a:cubicBezTo>
                  <a:close/>
                </a:path>
              </a:pathLst>
            </a:cu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967;p71">
              <a:extLst>
                <a:ext uri="{FF2B5EF4-FFF2-40B4-BE49-F238E27FC236}">
                  <a16:creationId xmlns:a16="http://schemas.microsoft.com/office/drawing/2014/main" id="{049A242E-7C98-BB43-80DE-5AE1049933CA}"/>
                </a:ext>
              </a:extLst>
            </p:cNvPr>
            <p:cNvSpPr/>
            <p:nvPr/>
          </p:nvSpPr>
          <p:spPr>
            <a:xfrm>
              <a:off x="2332809" y="2996675"/>
              <a:ext cx="63164" cy="41253"/>
            </a:xfrm>
            <a:custGeom>
              <a:avLst/>
              <a:gdLst/>
              <a:ahLst/>
              <a:cxnLst/>
              <a:rect l="l" t="t" r="r" b="b"/>
              <a:pathLst>
                <a:path w="2557" h="1670" extrusionOk="0">
                  <a:moveTo>
                    <a:pt x="426" y="1"/>
                  </a:moveTo>
                  <a:cubicBezTo>
                    <a:pt x="375" y="1"/>
                    <a:pt x="325" y="4"/>
                    <a:pt x="274" y="10"/>
                  </a:cubicBezTo>
                  <a:cubicBezTo>
                    <a:pt x="0" y="33"/>
                    <a:pt x="1119" y="1471"/>
                    <a:pt x="1370" y="1631"/>
                  </a:cubicBezTo>
                  <a:cubicBezTo>
                    <a:pt x="1404" y="1658"/>
                    <a:pt x="1453" y="1669"/>
                    <a:pt x="1514" y="1669"/>
                  </a:cubicBezTo>
                  <a:cubicBezTo>
                    <a:pt x="1861" y="1669"/>
                    <a:pt x="2557" y="1288"/>
                    <a:pt x="2557" y="1288"/>
                  </a:cubicBezTo>
                  <a:cubicBezTo>
                    <a:pt x="2557" y="1288"/>
                    <a:pt x="1477" y="1"/>
                    <a:pt x="426" y="1"/>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68;p71">
              <a:extLst>
                <a:ext uri="{FF2B5EF4-FFF2-40B4-BE49-F238E27FC236}">
                  <a16:creationId xmlns:a16="http://schemas.microsoft.com/office/drawing/2014/main" id="{651E5E8B-BF21-79EC-3AB3-670C94E6FFD7}"/>
                </a:ext>
              </a:extLst>
            </p:cNvPr>
            <p:cNvSpPr/>
            <p:nvPr/>
          </p:nvSpPr>
          <p:spPr>
            <a:xfrm>
              <a:off x="2289382" y="2850312"/>
              <a:ext cx="500720" cy="265428"/>
            </a:xfrm>
            <a:custGeom>
              <a:avLst/>
              <a:gdLst/>
              <a:ahLst/>
              <a:cxnLst/>
              <a:rect l="l" t="t" r="r" b="b"/>
              <a:pathLst>
                <a:path w="20270" h="10745" extrusionOk="0">
                  <a:moveTo>
                    <a:pt x="18124" y="1"/>
                  </a:moveTo>
                  <a:lnTo>
                    <a:pt x="17713" y="320"/>
                  </a:lnTo>
                  <a:cubicBezTo>
                    <a:pt x="17713" y="320"/>
                    <a:pt x="15773" y="4611"/>
                    <a:pt x="15568" y="6209"/>
                  </a:cubicBezTo>
                  <a:cubicBezTo>
                    <a:pt x="15545" y="6529"/>
                    <a:pt x="15271" y="6780"/>
                    <a:pt x="14951" y="6780"/>
                  </a:cubicBezTo>
                  <a:lnTo>
                    <a:pt x="3904" y="7236"/>
                  </a:lnTo>
                  <a:cubicBezTo>
                    <a:pt x="3769" y="7274"/>
                    <a:pt x="3633" y="7291"/>
                    <a:pt x="3496" y="7291"/>
                  </a:cubicBezTo>
                  <a:cubicBezTo>
                    <a:pt x="2194" y="7291"/>
                    <a:pt x="828" y="5761"/>
                    <a:pt x="386" y="5761"/>
                  </a:cubicBezTo>
                  <a:cubicBezTo>
                    <a:pt x="337" y="5761"/>
                    <a:pt x="299" y="5780"/>
                    <a:pt x="275" y="5821"/>
                  </a:cubicBezTo>
                  <a:cubicBezTo>
                    <a:pt x="1" y="6323"/>
                    <a:pt x="731" y="7944"/>
                    <a:pt x="1895" y="8766"/>
                  </a:cubicBezTo>
                  <a:cubicBezTo>
                    <a:pt x="2600" y="9275"/>
                    <a:pt x="4447" y="9817"/>
                    <a:pt x="5419" y="9817"/>
                  </a:cubicBezTo>
                  <a:cubicBezTo>
                    <a:pt x="5580" y="9817"/>
                    <a:pt x="5717" y="9802"/>
                    <a:pt x="5821" y="9770"/>
                  </a:cubicBezTo>
                  <a:cubicBezTo>
                    <a:pt x="5842" y="9763"/>
                    <a:pt x="5876" y="9760"/>
                    <a:pt x="5921" y="9760"/>
                  </a:cubicBezTo>
                  <a:cubicBezTo>
                    <a:pt x="6698" y="9760"/>
                    <a:pt x="10931" y="10744"/>
                    <a:pt x="14491" y="10744"/>
                  </a:cubicBezTo>
                  <a:cubicBezTo>
                    <a:pt x="16106" y="10744"/>
                    <a:pt x="17583" y="10542"/>
                    <a:pt x="18535" y="9952"/>
                  </a:cubicBezTo>
                  <a:cubicBezTo>
                    <a:pt x="18535" y="9952"/>
                    <a:pt x="20270" y="9313"/>
                    <a:pt x="18124"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69;p71">
              <a:extLst>
                <a:ext uri="{FF2B5EF4-FFF2-40B4-BE49-F238E27FC236}">
                  <a16:creationId xmlns:a16="http://schemas.microsoft.com/office/drawing/2014/main" id="{486F93BC-4BFC-0E5C-2FC3-9418C3CA8536}"/>
                </a:ext>
              </a:extLst>
            </p:cNvPr>
            <p:cNvSpPr/>
            <p:nvPr/>
          </p:nvSpPr>
          <p:spPr>
            <a:xfrm>
              <a:off x="2619234" y="2683101"/>
              <a:ext cx="251101" cy="517394"/>
            </a:xfrm>
            <a:custGeom>
              <a:avLst/>
              <a:gdLst/>
              <a:ahLst/>
              <a:cxnLst/>
              <a:rect l="l" t="t" r="r" b="b"/>
              <a:pathLst>
                <a:path w="10165" h="20945" extrusionOk="0">
                  <a:moveTo>
                    <a:pt x="6844" y="1"/>
                  </a:moveTo>
                  <a:cubicBezTo>
                    <a:pt x="6681" y="1"/>
                    <a:pt x="6515" y="19"/>
                    <a:pt x="6346" y="59"/>
                  </a:cubicBezTo>
                  <a:cubicBezTo>
                    <a:pt x="3926" y="584"/>
                    <a:pt x="1461" y="10056"/>
                    <a:pt x="1484" y="12864"/>
                  </a:cubicBezTo>
                  <a:lnTo>
                    <a:pt x="1" y="13024"/>
                  </a:lnTo>
                  <a:lnTo>
                    <a:pt x="3287" y="20944"/>
                  </a:lnTo>
                  <a:cubicBezTo>
                    <a:pt x="3287" y="20944"/>
                    <a:pt x="5730" y="18730"/>
                    <a:pt x="6323" y="17817"/>
                  </a:cubicBezTo>
                  <a:cubicBezTo>
                    <a:pt x="7670" y="15763"/>
                    <a:pt x="9656" y="5765"/>
                    <a:pt x="9975" y="3780"/>
                  </a:cubicBezTo>
                  <a:cubicBezTo>
                    <a:pt x="10164" y="2539"/>
                    <a:pt x="8746" y="1"/>
                    <a:pt x="6844" y="1"/>
                  </a:cubicBezTo>
                  <a:close/>
                </a:path>
              </a:pathLst>
            </a:cu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970;p71">
              <a:extLst>
                <a:ext uri="{FF2B5EF4-FFF2-40B4-BE49-F238E27FC236}">
                  <a16:creationId xmlns:a16="http://schemas.microsoft.com/office/drawing/2014/main" id="{670E40F6-130E-A671-CFD0-78FBA1D20691}"/>
                </a:ext>
              </a:extLst>
            </p:cNvPr>
            <p:cNvSpPr/>
            <p:nvPr/>
          </p:nvSpPr>
          <p:spPr>
            <a:xfrm>
              <a:off x="2252748" y="2949542"/>
              <a:ext cx="115040" cy="80654"/>
            </a:xfrm>
            <a:custGeom>
              <a:avLst/>
              <a:gdLst/>
              <a:ahLst/>
              <a:cxnLst/>
              <a:rect l="l" t="t" r="r" b="b"/>
              <a:pathLst>
                <a:path w="4657" h="3265" fill="none" extrusionOk="0">
                  <a:moveTo>
                    <a:pt x="0" y="1"/>
                  </a:moveTo>
                  <a:lnTo>
                    <a:pt x="4656" y="3265"/>
                  </a:lnTo>
                </a:path>
              </a:pathLst>
            </a:custGeom>
            <a:noFill/>
            <a:ln w="19400" cap="rnd"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71;p71">
              <a:extLst>
                <a:ext uri="{FF2B5EF4-FFF2-40B4-BE49-F238E27FC236}">
                  <a16:creationId xmlns:a16="http://schemas.microsoft.com/office/drawing/2014/main" id="{F164404C-B314-91C9-FEC9-CCC8D03DCE3B}"/>
                </a:ext>
              </a:extLst>
            </p:cNvPr>
            <p:cNvSpPr/>
            <p:nvPr/>
          </p:nvSpPr>
          <p:spPr>
            <a:xfrm>
              <a:off x="2493499" y="3393767"/>
              <a:ext cx="268417" cy="43526"/>
            </a:xfrm>
            <a:custGeom>
              <a:avLst/>
              <a:gdLst/>
              <a:ahLst/>
              <a:cxnLst/>
              <a:rect l="l" t="t" r="r" b="b"/>
              <a:pathLst>
                <a:path w="10866" h="1762" extrusionOk="0">
                  <a:moveTo>
                    <a:pt x="722" y="0"/>
                  </a:moveTo>
                  <a:cubicBezTo>
                    <a:pt x="323" y="0"/>
                    <a:pt x="0" y="327"/>
                    <a:pt x="0" y="735"/>
                  </a:cubicBezTo>
                  <a:lnTo>
                    <a:pt x="0" y="1762"/>
                  </a:lnTo>
                  <a:lnTo>
                    <a:pt x="10865" y="1762"/>
                  </a:lnTo>
                  <a:cubicBezTo>
                    <a:pt x="10865" y="1374"/>
                    <a:pt x="10591" y="1077"/>
                    <a:pt x="10226" y="1031"/>
                  </a:cubicBezTo>
                  <a:lnTo>
                    <a:pt x="799" y="4"/>
                  </a:lnTo>
                  <a:cubicBezTo>
                    <a:pt x="773" y="1"/>
                    <a:pt x="747" y="0"/>
                    <a:pt x="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72;p71">
              <a:extLst>
                <a:ext uri="{FF2B5EF4-FFF2-40B4-BE49-F238E27FC236}">
                  <a16:creationId xmlns:a16="http://schemas.microsoft.com/office/drawing/2014/main" id="{52135853-8D95-EB61-54B9-5B04EADB302B}"/>
                </a:ext>
              </a:extLst>
            </p:cNvPr>
            <p:cNvSpPr/>
            <p:nvPr/>
          </p:nvSpPr>
          <p:spPr>
            <a:xfrm>
              <a:off x="1818009" y="3468295"/>
              <a:ext cx="885263" cy="877927"/>
            </a:xfrm>
            <a:custGeom>
              <a:avLst/>
              <a:gdLst/>
              <a:ahLst/>
              <a:cxnLst/>
              <a:rect l="l" t="t" r="r" b="b"/>
              <a:pathLst>
                <a:path w="35837" h="35540" fill="none" extrusionOk="0">
                  <a:moveTo>
                    <a:pt x="31591" y="35539"/>
                  </a:moveTo>
                  <a:lnTo>
                    <a:pt x="4269" y="35539"/>
                  </a:lnTo>
                  <a:cubicBezTo>
                    <a:pt x="1918" y="35539"/>
                    <a:pt x="1" y="33622"/>
                    <a:pt x="1" y="31271"/>
                  </a:cubicBezTo>
                  <a:lnTo>
                    <a:pt x="1" y="4268"/>
                  </a:lnTo>
                  <a:cubicBezTo>
                    <a:pt x="1" y="1895"/>
                    <a:pt x="1918" y="0"/>
                    <a:pt x="4269" y="0"/>
                  </a:cubicBezTo>
                  <a:lnTo>
                    <a:pt x="31591" y="0"/>
                  </a:lnTo>
                  <a:cubicBezTo>
                    <a:pt x="33942" y="0"/>
                    <a:pt x="35836" y="1895"/>
                    <a:pt x="35836" y="4268"/>
                  </a:cubicBezTo>
                  <a:lnTo>
                    <a:pt x="35836" y="31271"/>
                  </a:lnTo>
                  <a:cubicBezTo>
                    <a:pt x="35836" y="33622"/>
                    <a:pt x="33942" y="35539"/>
                    <a:pt x="31591" y="35539"/>
                  </a:cubicBezTo>
                  <a:close/>
                </a:path>
              </a:pathLst>
            </a:custGeom>
            <a:noFill/>
            <a:ln w="21125"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73;p71">
              <a:extLst>
                <a:ext uri="{FF2B5EF4-FFF2-40B4-BE49-F238E27FC236}">
                  <a16:creationId xmlns:a16="http://schemas.microsoft.com/office/drawing/2014/main" id="{3BD2B5A5-9D42-6374-05F9-96C483C1CBE4}"/>
                </a:ext>
              </a:extLst>
            </p:cNvPr>
            <p:cNvSpPr/>
            <p:nvPr/>
          </p:nvSpPr>
          <p:spPr>
            <a:xfrm>
              <a:off x="1478028" y="3449126"/>
              <a:ext cx="1531407" cy="25"/>
            </a:xfrm>
            <a:custGeom>
              <a:avLst/>
              <a:gdLst/>
              <a:ahLst/>
              <a:cxnLst/>
              <a:rect l="l" t="t" r="r" b="b"/>
              <a:pathLst>
                <a:path w="61994" h="1" fill="none" extrusionOk="0">
                  <a:moveTo>
                    <a:pt x="0" y="0"/>
                  </a:moveTo>
                  <a:lnTo>
                    <a:pt x="61994" y="0"/>
                  </a:lnTo>
                </a:path>
              </a:pathLst>
            </a:custGeom>
            <a:ln>
              <a:headEnd type="none" w="sm" len="sm"/>
              <a:tailEnd type="none" w="sm" len="sm"/>
            </a:ln>
          </p:spPr>
          <p:style>
            <a:lnRef idx="1">
              <a:schemeClr val="dk1"/>
            </a:lnRef>
            <a:fillRef idx="0">
              <a:schemeClr val="dk1"/>
            </a:fillRef>
            <a:effectRef idx="0">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74;p71">
              <a:extLst>
                <a:ext uri="{FF2B5EF4-FFF2-40B4-BE49-F238E27FC236}">
                  <a16:creationId xmlns:a16="http://schemas.microsoft.com/office/drawing/2014/main" id="{CB7FB527-0371-6E65-6FB9-943F5D786587}"/>
                </a:ext>
              </a:extLst>
            </p:cNvPr>
            <p:cNvSpPr/>
            <p:nvPr/>
          </p:nvSpPr>
          <p:spPr>
            <a:xfrm>
              <a:off x="1999004" y="3026244"/>
              <a:ext cx="349614" cy="404849"/>
            </a:xfrm>
            <a:custGeom>
              <a:avLst/>
              <a:gdLst/>
              <a:ahLst/>
              <a:cxnLst/>
              <a:rect l="l" t="t" r="r" b="b"/>
              <a:pathLst>
                <a:path w="14153" h="16389" fill="none" extrusionOk="0">
                  <a:moveTo>
                    <a:pt x="7465" y="0"/>
                  </a:moveTo>
                  <a:cubicBezTo>
                    <a:pt x="7487" y="137"/>
                    <a:pt x="2877" y="7190"/>
                    <a:pt x="731" y="12600"/>
                  </a:cubicBezTo>
                  <a:cubicBezTo>
                    <a:pt x="1" y="14426"/>
                    <a:pt x="1347" y="16389"/>
                    <a:pt x="3310" y="16366"/>
                  </a:cubicBezTo>
                  <a:lnTo>
                    <a:pt x="14152" y="16275"/>
                  </a:lnTo>
                </a:path>
              </a:pathLst>
            </a:custGeom>
            <a:noFill/>
            <a:ln w="19400" cap="rnd"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75;p71">
              <a:extLst>
                <a:ext uri="{FF2B5EF4-FFF2-40B4-BE49-F238E27FC236}">
                  <a16:creationId xmlns:a16="http://schemas.microsoft.com/office/drawing/2014/main" id="{6F317B91-86C3-AE44-E5C1-3F458D6CEC29}"/>
                </a:ext>
              </a:extLst>
            </p:cNvPr>
            <p:cNvSpPr/>
            <p:nvPr/>
          </p:nvSpPr>
          <p:spPr>
            <a:xfrm>
              <a:off x="2055400" y="2637747"/>
              <a:ext cx="265577" cy="711580"/>
            </a:xfrm>
            <a:custGeom>
              <a:avLst/>
              <a:gdLst/>
              <a:ahLst/>
              <a:cxnLst/>
              <a:rect l="l" t="t" r="r" b="b"/>
              <a:pathLst>
                <a:path w="10751" h="28806" extrusionOk="0">
                  <a:moveTo>
                    <a:pt x="1621" y="1"/>
                  </a:moveTo>
                  <a:lnTo>
                    <a:pt x="1027" y="23"/>
                  </a:lnTo>
                  <a:cubicBezTo>
                    <a:pt x="434" y="46"/>
                    <a:pt x="0" y="617"/>
                    <a:pt x="183" y="1210"/>
                  </a:cubicBezTo>
                  <a:lnTo>
                    <a:pt x="8491" y="28053"/>
                  </a:lnTo>
                  <a:cubicBezTo>
                    <a:pt x="8628" y="28509"/>
                    <a:pt x="9062" y="28806"/>
                    <a:pt x="9518" y="28806"/>
                  </a:cubicBezTo>
                  <a:lnTo>
                    <a:pt x="10294" y="28783"/>
                  </a:lnTo>
                  <a:cubicBezTo>
                    <a:pt x="10568" y="28760"/>
                    <a:pt x="10751" y="28509"/>
                    <a:pt x="10660" y="28258"/>
                  </a:cubicBezTo>
                  <a:lnTo>
                    <a:pt x="2009" y="274"/>
                  </a:lnTo>
                  <a:cubicBezTo>
                    <a:pt x="1940" y="115"/>
                    <a:pt x="1803" y="1"/>
                    <a:pt x="162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976;p71">
              <a:extLst>
                <a:ext uri="{FF2B5EF4-FFF2-40B4-BE49-F238E27FC236}">
                  <a16:creationId xmlns:a16="http://schemas.microsoft.com/office/drawing/2014/main" id="{AAF060D1-2F04-CA6D-043F-A7C410E69905}"/>
                </a:ext>
              </a:extLst>
            </p:cNvPr>
            <p:cNvSpPr/>
            <p:nvPr/>
          </p:nvSpPr>
          <p:spPr>
            <a:xfrm>
              <a:off x="3233264" y="2652865"/>
              <a:ext cx="137025" cy="217209"/>
            </a:xfrm>
            <a:custGeom>
              <a:avLst/>
              <a:gdLst/>
              <a:ahLst/>
              <a:cxnLst/>
              <a:rect l="l" t="t" r="r" b="b"/>
              <a:pathLst>
                <a:path w="5547" h="8793" extrusionOk="0">
                  <a:moveTo>
                    <a:pt x="2509" y="1"/>
                  </a:moveTo>
                  <a:cubicBezTo>
                    <a:pt x="2095" y="1"/>
                    <a:pt x="0" y="5414"/>
                    <a:pt x="0" y="5414"/>
                  </a:cubicBezTo>
                  <a:lnTo>
                    <a:pt x="23" y="8793"/>
                  </a:lnTo>
                  <a:cubicBezTo>
                    <a:pt x="23" y="8793"/>
                    <a:pt x="5547" y="6464"/>
                    <a:pt x="5273" y="6031"/>
                  </a:cubicBezTo>
                  <a:cubicBezTo>
                    <a:pt x="4976" y="5597"/>
                    <a:pt x="2580" y="3223"/>
                    <a:pt x="2580" y="210"/>
                  </a:cubicBezTo>
                  <a:cubicBezTo>
                    <a:pt x="2580" y="66"/>
                    <a:pt x="2554" y="1"/>
                    <a:pt x="2509"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77;p71">
              <a:extLst>
                <a:ext uri="{FF2B5EF4-FFF2-40B4-BE49-F238E27FC236}">
                  <a16:creationId xmlns:a16="http://schemas.microsoft.com/office/drawing/2014/main" id="{55791CF2-1F88-D0A6-90CE-001C375829E0}"/>
                </a:ext>
              </a:extLst>
            </p:cNvPr>
            <p:cNvSpPr/>
            <p:nvPr/>
          </p:nvSpPr>
          <p:spPr>
            <a:xfrm>
              <a:off x="3127266" y="2551486"/>
              <a:ext cx="195669" cy="230721"/>
            </a:xfrm>
            <a:custGeom>
              <a:avLst/>
              <a:gdLst/>
              <a:ahLst/>
              <a:cxnLst/>
              <a:rect l="l" t="t" r="r" b="b"/>
              <a:pathLst>
                <a:path w="7921" h="9340" extrusionOk="0">
                  <a:moveTo>
                    <a:pt x="3835" y="0"/>
                  </a:moveTo>
                  <a:cubicBezTo>
                    <a:pt x="2687" y="522"/>
                    <a:pt x="1787" y="1464"/>
                    <a:pt x="576" y="1464"/>
                  </a:cubicBezTo>
                  <a:cubicBezTo>
                    <a:pt x="463" y="1464"/>
                    <a:pt x="347" y="1456"/>
                    <a:pt x="228" y="1438"/>
                  </a:cubicBezTo>
                  <a:lnTo>
                    <a:pt x="228" y="1438"/>
                  </a:lnTo>
                  <a:cubicBezTo>
                    <a:pt x="0" y="4177"/>
                    <a:pt x="936" y="6574"/>
                    <a:pt x="2465" y="8834"/>
                  </a:cubicBezTo>
                  <a:cubicBezTo>
                    <a:pt x="2602" y="9039"/>
                    <a:pt x="3150" y="9313"/>
                    <a:pt x="3470" y="9336"/>
                  </a:cubicBezTo>
                  <a:cubicBezTo>
                    <a:pt x="3503" y="9338"/>
                    <a:pt x="3537" y="9339"/>
                    <a:pt x="3571" y="9339"/>
                  </a:cubicBezTo>
                  <a:cubicBezTo>
                    <a:pt x="3875" y="9339"/>
                    <a:pt x="4161" y="9245"/>
                    <a:pt x="4428" y="9039"/>
                  </a:cubicBezTo>
                  <a:cubicBezTo>
                    <a:pt x="5136" y="8446"/>
                    <a:pt x="5980" y="7670"/>
                    <a:pt x="6619" y="7053"/>
                  </a:cubicBezTo>
                  <a:cubicBezTo>
                    <a:pt x="6962" y="6688"/>
                    <a:pt x="7030" y="6505"/>
                    <a:pt x="7053" y="6049"/>
                  </a:cubicBezTo>
                  <a:cubicBezTo>
                    <a:pt x="7076" y="5684"/>
                    <a:pt x="6985" y="5273"/>
                    <a:pt x="6962" y="4885"/>
                  </a:cubicBezTo>
                  <a:cubicBezTo>
                    <a:pt x="6962" y="4748"/>
                    <a:pt x="7007" y="4748"/>
                    <a:pt x="7076" y="4588"/>
                  </a:cubicBezTo>
                  <a:cubicBezTo>
                    <a:pt x="7213" y="4269"/>
                    <a:pt x="7920" y="3584"/>
                    <a:pt x="7213" y="2876"/>
                  </a:cubicBezTo>
                  <a:cubicBezTo>
                    <a:pt x="7086" y="2749"/>
                    <a:pt x="6948" y="2695"/>
                    <a:pt x="6810" y="2695"/>
                  </a:cubicBezTo>
                  <a:cubicBezTo>
                    <a:pt x="6351" y="2695"/>
                    <a:pt x="5885" y="3296"/>
                    <a:pt x="5798" y="3858"/>
                  </a:cubicBezTo>
                  <a:cubicBezTo>
                    <a:pt x="5798" y="3890"/>
                    <a:pt x="5741" y="3922"/>
                    <a:pt x="5699" y="3922"/>
                  </a:cubicBezTo>
                  <a:cubicBezTo>
                    <a:pt x="5682" y="3922"/>
                    <a:pt x="5667" y="3917"/>
                    <a:pt x="5661" y="3903"/>
                  </a:cubicBezTo>
                  <a:cubicBezTo>
                    <a:pt x="5090" y="2808"/>
                    <a:pt x="4291" y="1142"/>
                    <a:pt x="3835" y="0"/>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78;p71">
              <a:extLst>
                <a:ext uri="{FF2B5EF4-FFF2-40B4-BE49-F238E27FC236}">
                  <a16:creationId xmlns:a16="http://schemas.microsoft.com/office/drawing/2014/main" id="{A5AA6683-4892-1E6D-82C1-461F601A49BD}"/>
                </a:ext>
              </a:extLst>
            </p:cNvPr>
            <p:cNvSpPr/>
            <p:nvPr/>
          </p:nvSpPr>
          <p:spPr>
            <a:xfrm>
              <a:off x="3080232" y="2503489"/>
              <a:ext cx="230301" cy="149574"/>
            </a:xfrm>
            <a:custGeom>
              <a:avLst/>
              <a:gdLst/>
              <a:ahLst/>
              <a:cxnLst/>
              <a:rect l="l" t="t" r="r" b="b"/>
              <a:pathLst>
                <a:path w="9323" h="6055" extrusionOk="0">
                  <a:moveTo>
                    <a:pt x="766" y="1"/>
                  </a:moveTo>
                  <a:cubicBezTo>
                    <a:pt x="290" y="1"/>
                    <a:pt x="0" y="49"/>
                    <a:pt x="10" y="163"/>
                  </a:cubicBezTo>
                  <a:cubicBezTo>
                    <a:pt x="163" y="1737"/>
                    <a:pt x="1342" y="3919"/>
                    <a:pt x="2364" y="3919"/>
                  </a:cubicBezTo>
                  <a:cubicBezTo>
                    <a:pt x="2409" y="3919"/>
                    <a:pt x="2453" y="3915"/>
                    <a:pt x="2498" y="3906"/>
                  </a:cubicBezTo>
                  <a:cubicBezTo>
                    <a:pt x="3342" y="3724"/>
                    <a:pt x="4141" y="3724"/>
                    <a:pt x="4940" y="3610"/>
                  </a:cubicBezTo>
                  <a:cubicBezTo>
                    <a:pt x="5088" y="3588"/>
                    <a:pt x="5220" y="3579"/>
                    <a:pt x="5338" y="3579"/>
                  </a:cubicBezTo>
                  <a:cubicBezTo>
                    <a:pt x="5858" y="3579"/>
                    <a:pt x="6102" y="3762"/>
                    <a:pt x="6195" y="3929"/>
                  </a:cubicBezTo>
                  <a:cubicBezTo>
                    <a:pt x="6560" y="4545"/>
                    <a:pt x="7063" y="5550"/>
                    <a:pt x="7519" y="6029"/>
                  </a:cubicBezTo>
                  <a:cubicBezTo>
                    <a:pt x="7539" y="6047"/>
                    <a:pt x="7559" y="6055"/>
                    <a:pt x="7580" y="6055"/>
                  </a:cubicBezTo>
                  <a:cubicBezTo>
                    <a:pt x="7776" y="6055"/>
                    <a:pt x="8016" y="5345"/>
                    <a:pt x="8181" y="5139"/>
                  </a:cubicBezTo>
                  <a:cubicBezTo>
                    <a:pt x="8409" y="4865"/>
                    <a:pt x="8911" y="4819"/>
                    <a:pt x="8911" y="4819"/>
                  </a:cubicBezTo>
                  <a:cubicBezTo>
                    <a:pt x="8911" y="4819"/>
                    <a:pt x="9322" y="1783"/>
                    <a:pt x="8364" y="1236"/>
                  </a:cubicBezTo>
                  <a:cubicBezTo>
                    <a:pt x="7596" y="779"/>
                    <a:pt x="2676" y="1"/>
                    <a:pt x="76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79;p71">
              <a:extLst>
                <a:ext uri="{FF2B5EF4-FFF2-40B4-BE49-F238E27FC236}">
                  <a16:creationId xmlns:a16="http://schemas.microsoft.com/office/drawing/2014/main" id="{9EBC939C-3A66-79AF-CA56-722018B7182E}"/>
                </a:ext>
              </a:extLst>
            </p:cNvPr>
            <p:cNvSpPr/>
            <p:nvPr/>
          </p:nvSpPr>
          <p:spPr>
            <a:xfrm>
              <a:off x="3493184" y="3372424"/>
              <a:ext cx="100959" cy="112792"/>
            </a:xfrm>
            <a:custGeom>
              <a:avLst/>
              <a:gdLst/>
              <a:ahLst/>
              <a:cxnLst/>
              <a:rect l="l" t="t" r="r" b="b"/>
              <a:pathLst>
                <a:path w="4087" h="4566" extrusionOk="0">
                  <a:moveTo>
                    <a:pt x="1621" y="1"/>
                  </a:moveTo>
                  <a:lnTo>
                    <a:pt x="1" y="4566"/>
                  </a:lnTo>
                  <a:lnTo>
                    <a:pt x="4086" y="46"/>
                  </a:lnTo>
                  <a:lnTo>
                    <a:pt x="1621" y="1"/>
                  </a:ln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80;p71">
              <a:extLst>
                <a:ext uri="{FF2B5EF4-FFF2-40B4-BE49-F238E27FC236}">
                  <a16:creationId xmlns:a16="http://schemas.microsoft.com/office/drawing/2014/main" id="{D42F238E-894E-B39E-4D99-35F1DD9D2983}"/>
                </a:ext>
              </a:extLst>
            </p:cNvPr>
            <p:cNvSpPr/>
            <p:nvPr/>
          </p:nvSpPr>
          <p:spPr>
            <a:xfrm>
              <a:off x="3057901" y="4130791"/>
              <a:ext cx="98143" cy="120128"/>
            </a:xfrm>
            <a:custGeom>
              <a:avLst/>
              <a:gdLst/>
              <a:ahLst/>
              <a:cxnLst/>
              <a:rect l="l" t="t" r="r" b="b"/>
              <a:pathLst>
                <a:path w="3973" h="4863" extrusionOk="0">
                  <a:moveTo>
                    <a:pt x="2397" y="1"/>
                  </a:moveTo>
                  <a:lnTo>
                    <a:pt x="1" y="2489"/>
                  </a:lnTo>
                  <a:lnTo>
                    <a:pt x="1507" y="4863"/>
                  </a:lnTo>
                  <a:lnTo>
                    <a:pt x="3972" y="777"/>
                  </a:lnTo>
                  <a:lnTo>
                    <a:pt x="3972" y="777"/>
                  </a:lnTo>
                  <a:cubicBezTo>
                    <a:pt x="3972" y="777"/>
                    <a:pt x="3687" y="860"/>
                    <a:pt x="3359" y="860"/>
                  </a:cubicBezTo>
                  <a:cubicBezTo>
                    <a:pt x="2917" y="860"/>
                    <a:pt x="2397" y="709"/>
                    <a:pt x="2397" y="1"/>
                  </a:cubicBez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81;p71">
              <a:extLst>
                <a:ext uri="{FF2B5EF4-FFF2-40B4-BE49-F238E27FC236}">
                  <a16:creationId xmlns:a16="http://schemas.microsoft.com/office/drawing/2014/main" id="{024DB7ED-E93A-4982-3F33-DCB0D657C4E1}"/>
                </a:ext>
              </a:extLst>
            </p:cNvPr>
            <p:cNvSpPr/>
            <p:nvPr/>
          </p:nvSpPr>
          <p:spPr>
            <a:xfrm>
              <a:off x="3002642" y="4146700"/>
              <a:ext cx="213726" cy="197249"/>
            </a:xfrm>
            <a:custGeom>
              <a:avLst/>
              <a:gdLst/>
              <a:ahLst/>
              <a:cxnLst/>
              <a:rect l="l" t="t" r="r" b="b"/>
              <a:pathLst>
                <a:path w="8652" h="7985" extrusionOk="0">
                  <a:moveTo>
                    <a:pt x="7232" y="0"/>
                  </a:moveTo>
                  <a:cubicBezTo>
                    <a:pt x="6769" y="0"/>
                    <a:pt x="6339" y="31"/>
                    <a:pt x="6209" y="133"/>
                  </a:cubicBezTo>
                  <a:cubicBezTo>
                    <a:pt x="5867" y="361"/>
                    <a:pt x="3310" y="4835"/>
                    <a:pt x="3310" y="4835"/>
                  </a:cubicBezTo>
                  <a:lnTo>
                    <a:pt x="229" y="6980"/>
                  </a:lnTo>
                  <a:cubicBezTo>
                    <a:pt x="92" y="7095"/>
                    <a:pt x="1" y="7254"/>
                    <a:pt x="1" y="7437"/>
                  </a:cubicBezTo>
                  <a:cubicBezTo>
                    <a:pt x="1" y="7734"/>
                    <a:pt x="229" y="7985"/>
                    <a:pt x="526" y="7985"/>
                  </a:cubicBezTo>
                  <a:lnTo>
                    <a:pt x="5205" y="7985"/>
                  </a:lnTo>
                  <a:cubicBezTo>
                    <a:pt x="5821" y="7985"/>
                    <a:pt x="6415" y="7597"/>
                    <a:pt x="6689" y="6980"/>
                  </a:cubicBezTo>
                  <a:cubicBezTo>
                    <a:pt x="7396" y="5428"/>
                    <a:pt x="7830" y="2552"/>
                    <a:pt x="8652" y="64"/>
                  </a:cubicBezTo>
                  <a:cubicBezTo>
                    <a:pt x="8652" y="64"/>
                    <a:pt x="7906" y="0"/>
                    <a:pt x="723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82;p71">
              <a:extLst>
                <a:ext uri="{FF2B5EF4-FFF2-40B4-BE49-F238E27FC236}">
                  <a16:creationId xmlns:a16="http://schemas.microsoft.com/office/drawing/2014/main" id="{E37B8EED-0050-2242-B83C-80CA16E35ACE}"/>
                </a:ext>
              </a:extLst>
            </p:cNvPr>
            <p:cNvSpPr/>
            <p:nvPr/>
          </p:nvSpPr>
          <p:spPr>
            <a:xfrm>
              <a:off x="2697047" y="3466590"/>
              <a:ext cx="789961" cy="752759"/>
            </a:xfrm>
            <a:custGeom>
              <a:avLst/>
              <a:gdLst/>
              <a:ahLst/>
              <a:cxnLst/>
              <a:rect l="l" t="t" r="r" b="b"/>
              <a:pathLst>
                <a:path w="31979" h="30473" extrusionOk="0">
                  <a:moveTo>
                    <a:pt x="28623" y="1"/>
                  </a:moveTo>
                  <a:cubicBezTo>
                    <a:pt x="21753" y="206"/>
                    <a:pt x="6780" y="1895"/>
                    <a:pt x="3379" y="7693"/>
                  </a:cubicBezTo>
                  <a:cubicBezTo>
                    <a:pt x="0" y="13513"/>
                    <a:pt x="11367" y="24971"/>
                    <a:pt x="13125" y="30472"/>
                  </a:cubicBezTo>
                  <a:cubicBezTo>
                    <a:pt x="14905" y="28920"/>
                    <a:pt x="17005" y="27505"/>
                    <a:pt x="18466" y="26181"/>
                  </a:cubicBezTo>
                  <a:cubicBezTo>
                    <a:pt x="18014" y="24808"/>
                    <a:pt x="15143" y="15835"/>
                    <a:pt x="12159" y="12626"/>
                  </a:cubicBezTo>
                  <a:lnTo>
                    <a:pt x="12159" y="12626"/>
                  </a:lnTo>
                  <a:cubicBezTo>
                    <a:pt x="15717" y="13048"/>
                    <a:pt x="21123" y="13311"/>
                    <a:pt x="25501" y="13311"/>
                  </a:cubicBezTo>
                  <a:cubicBezTo>
                    <a:pt x="28374" y="13311"/>
                    <a:pt x="30804" y="13198"/>
                    <a:pt x="31979" y="12943"/>
                  </a:cubicBezTo>
                  <a:cubicBezTo>
                    <a:pt x="30815" y="8697"/>
                    <a:pt x="30016" y="3995"/>
                    <a:pt x="28623" y="1"/>
                  </a:cubicBezTo>
                  <a:close/>
                </a:path>
              </a:pathLst>
            </a:cu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83;p71">
              <a:extLst>
                <a:ext uri="{FF2B5EF4-FFF2-40B4-BE49-F238E27FC236}">
                  <a16:creationId xmlns:a16="http://schemas.microsoft.com/office/drawing/2014/main" id="{F1030CD1-CB51-A1E8-0FB7-8ED92F16BC20}"/>
                </a:ext>
              </a:extLst>
            </p:cNvPr>
            <p:cNvSpPr/>
            <p:nvPr/>
          </p:nvSpPr>
          <p:spPr>
            <a:xfrm>
              <a:off x="2794597" y="2824375"/>
              <a:ext cx="623071" cy="576803"/>
            </a:xfrm>
            <a:custGeom>
              <a:avLst/>
              <a:gdLst/>
              <a:ahLst/>
              <a:cxnLst/>
              <a:rect l="l" t="t" r="r" b="b"/>
              <a:pathLst>
                <a:path w="25223" h="23350" extrusionOk="0">
                  <a:moveTo>
                    <a:pt x="20908" y="1"/>
                  </a:moveTo>
                  <a:cubicBezTo>
                    <a:pt x="19173" y="46"/>
                    <a:pt x="16069" y="2009"/>
                    <a:pt x="15772" y="2671"/>
                  </a:cubicBezTo>
                  <a:cubicBezTo>
                    <a:pt x="13992" y="6437"/>
                    <a:pt x="14357" y="10774"/>
                    <a:pt x="11938" y="14403"/>
                  </a:cubicBezTo>
                  <a:cubicBezTo>
                    <a:pt x="11207" y="15476"/>
                    <a:pt x="10226" y="16366"/>
                    <a:pt x="8719" y="16869"/>
                  </a:cubicBezTo>
                  <a:cubicBezTo>
                    <a:pt x="4908" y="18147"/>
                    <a:pt x="3789" y="18923"/>
                    <a:pt x="228" y="19790"/>
                  </a:cubicBezTo>
                  <a:cubicBezTo>
                    <a:pt x="91" y="21456"/>
                    <a:pt x="0" y="22050"/>
                    <a:pt x="411" y="22872"/>
                  </a:cubicBezTo>
                  <a:cubicBezTo>
                    <a:pt x="1311" y="23245"/>
                    <a:pt x="3901" y="23349"/>
                    <a:pt x="6746" y="23349"/>
                  </a:cubicBezTo>
                  <a:cubicBezTo>
                    <a:pt x="8949" y="23349"/>
                    <a:pt x="11305" y="23287"/>
                    <a:pt x="13148" y="23237"/>
                  </a:cubicBezTo>
                  <a:cubicBezTo>
                    <a:pt x="13353" y="23237"/>
                    <a:pt x="15499" y="23123"/>
                    <a:pt x="15978" y="22666"/>
                  </a:cubicBezTo>
                  <a:cubicBezTo>
                    <a:pt x="19539" y="19379"/>
                    <a:pt x="24241" y="13011"/>
                    <a:pt x="24697" y="8537"/>
                  </a:cubicBezTo>
                  <a:cubicBezTo>
                    <a:pt x="25222" y="3356"/>
                    <a:pt x="22940" y="891"/>
                    <a:pt x="209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84;p71">
              <a:extLst>
                <a:ext uri="{FF2B5EF4-FFF2-40B4-BE49-F238E27FC236}">
                  <a16:creationId xmlns:a16="http://schemas.microsoft.com/office/drawing/2014/main" id="{B93D6D6E-64E7-F5D8-A4A9-3B8AC6F8D4B1}"/>
                </a:ext>
              </a:extLst>
            </p:cNvPr>
            <p:cNvSpPr/>
            <p:nvPr/>
          </p:nvSpPr>
          <p:spPr>
            <a:xfrm>
              <a:off x="2794597" y="2824375"/>
              <a:ext cx="623071" cy="581349"/>
            </a:xfrm>
            <a:custGeom>
              <a:avLst/>
              <a:gdLst/>
              <a:ahLst/>
              <a:cxnLst/>
              <a:rect l="l" t="t" r="r" b="b"/>
              <a:pathLst>
                <a:path w="25223" h="23534" fill="none" extrusionOk="0">
                  <a:moveTo>
                    <a:pt x="15772" y="2671"/>
                  </a:moveTo>
                  <a:cubicBezTo>
                    <a:pt x="16069" y="2009"/>
                    <a:pt x="19173" y="46"/>
                    <a:pt x="20908" y="1"/>
                  </a:cubicBezTo>
                  <a:cubicBezTo>
                    <a:pt x="22940" y="891"/>
                    <a:pt x="25222" y="3356"/>
                    <a:pt x="24697" y="8537"/>
                  </a:cubicBezTo>
                  <a:cubicBezTo>
                    <a:pt x="24241" y="13011"/>
                    <a:pt x="19539" y="19379"/>
                    <a:pt x="15978" y="22666"/>
                  </a:cubicBezTo>
                  <a:cubicBezTo>
                    <a:pt x="15499" y="23123"/>
                    <a:pt x="13353" y="23237"/>
                    <a:pt x="13148" y="23237"/>
                  </a:cubicBezTo>
                  <a:cubicBezTo>
                    <a:pt x="8925" y="23351"/>
                    <a:pt x="2009" y="23534"/>
                    <a:pt x="411" y="22872"/>
                  </a:cubicBezTo>
                  <a:cubicBezTo>
                    <a:pt x="0" y="22050"/>
                    <a:pt x="91" y="21456"/>
                    <a:pt x="228" y="19790"/>
                  </a:cubicBezTo>
                  <a:cubicBezTo>
                    <a:pt x="3789" y="18923"/>
                    <a:pt x="4908" y="18147"/>
                    <a:pt x="8719" y="16869"/>
                  </a:cubicBezTo>
                  <a:cubicBezTo>
                    <a:pt x="10226" y="16366"/>
                    <a:pt x="11207" y="15476"/>
                    <a:pt x="11938" y="14403"/>
                  </a:cubicBezTo>
                  <a:cubicBezTo>
                    <a:pt x="14357" y="10774"/>
                    <a:pt x="13992" y="6437"/>
                    <a:pt x="15772" y="2671"/>
                  </a:cubicBezTo>
                  <a:close/>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85;p71">
              <a:extLst>
                <a:ext uri="{FF2B5EF4-FFF2-40B4-BE49-F238E27FC236}">
                  <a16:creationId xmlns:a16="http://schemas.microsoft.com/office/drawing/2014/main" id="{D6801F1B-2CDD-BF4D-F151-3FB17A89C0D7}"/>
                </a:ext>
              </a:extLst>
            </p:cNvPr>
            <p:cNvSpPr/>
            <p:nvPr/>
          </p:nvSpPr>
          <p:spPr>
            <a:xfrm>
              <a:off x="2637267" y="3357751"/>
              <a:ext cx="129145" cy="41253"/>
            </a:xfrm>
            <a:custGeom>
              <a:avLst/>
              <a:gdLst/>
              <a:ahLst/>
              <a:cxnLst/>
              <a:rect l="l" t="t" r="r" b="b"/>
              <a:pathLst>
                <a:path w="5228" h="1670" extrusionOk="0">
                  <a:moveTo>
                    <a:pt x="5211" y="0"/>
                  </a:moveTo>
                  <a:cubicBezTo>
                    <a:pt x="4846" y="0"/>
                    <a:pt x="1261" y="1212"/>
                    <a:pt x="252" y="1280"/>
                  </a:cubicBezTo>
                  <a:cubicBezTo>
                    <a:pt x="206" y="1302"/>
                    <a:pt x="1" y="1280"/>
                    <a:pt x="24" y="1394"/>
                  </a:cubicBezTo>
                  <a:cubicBezTo>
                    <a:pt x="45" y="1522"/>
                    <a:pt x="226" y="1670"/>
                    <a:pt x="529" y="1670"/>
                  </a:cubicBezTo>
                  <a:cubicBezTo>
                    <a:pt x="551" y="1670"/>
                    <a:pt x="572" y="1669"/>
                    <a:pt x="594" y="1668"/>
                  </a:cubicBezTo>
                  <a:cubicBezTo>
                    <a:pt x="914" y="1622"/>
                    <a:pt x="1827" y="1622"/>
                    <a:pt x="1827" y="1622"/>
                  </a:cubicBezTo>
                  <a:cubicBezTo>
                    <a:pt x="2010" y="1599"/>
                    <a:pt x="5228" y="1"/>
                    <a:pt x="5228" y="1"/>
                  </a:cubicBezTo>
                  <a:cubicBezTo>
                    <a:pt x="5223" y="1"/>
                    <a:pt x="5218" y="0"/>
                    <a:pt x="5211" y="0"/>
                  </a:cubicBezTo>
                  <a:close/>
                </a:path>
              </a:pathLst>
            </a:custGeom>
            <a:solidFill>
              <a:srgbClr val="F2A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86;p71">
              <a:extLst>
                <a:ext uri="{FF2B5EF4-FFF2-40B4-BE49-F238E27FC236}">
                  <a16:creationId xmlns:a16="http://schemas.microsoft.com/office/drawing/2014/main" id="{57D638D4-257F-CA9D-E855-87A91B0ECBD2}"/>
                </a:ext>
              </a:extLst>
            </p:cNvPr>
            <p:cNvSpPr/>
            <p:nvPr/>
          </p:nvSpPr>
          <p:spPr>
            <a:xfrm>
              <a:off x="2645913" y="3343671"/>
              <a:ext cx="179711" cy="76627"/>
            </a:xfrm>
            <a:custGeom>
              <a:avLst/>
              <a:gdLst/>
              <a:ahLst/>
              <a:cxnLst/>
              <a:rect l="l" t="t" r="r" b="b"/>
              <a:pathLst>
                <a:path w="7275" h="3102" extrusionOk="0">
                  <a:moveTo>
                    <a:pt x="6818" y="1"/>
                  </a:moveTo>
                  <a:cubicBezTo>
                    <a:pt x="6818" y="1"/>
                    <a:pt x="2321" y="959"/>
                    <a:pt x="747" y="2534"/>
                  </a:cubicBezTo>
                  <a:cubicBezTo>
                    <a:pt x="747" y="2534"/>
                    <a:pt x="0" y="3101"/>
                    <a:pt x="439" y="3101"/>
                  </a:cubicBezTo>
                  <a:cubicBezTo>
                    <a:pt x="542" y="3101"/>
                    <a:pt x="713" y="3070"/>
                    <a:pt x="975" y="2991"/>
                  </a:cubicBezTo>
                  <a:cubicBezTo>
                    <a:pt x="1912" y="2730"/>
                    <a:pt x="2063" y="2644"/>
                    <a:pt x="2278" y="2644"/>
                  </a:cubicBezTo>
                  <a:cubicBezTo>
                    <a:pt x="2382" y="2644"/>
                    <a:pt x="2501" y="2664"/>
                    <a:pt x="2732" y="2694"/>
                  </a:cubicBezTo>
                  <a:cubicBezTo>
                    <a:pt x="3139" y="2748"/>
                    <a:pt x="4594" y="2972"/>
                    <a:pt x="5751" y="2972"/>
                  </a:cubicBezTo>
                  <a:cubicBezTo>
                    <a:pt x="6541" y="2972"/>
                    <a:pt x="7191" y="2868"/>
                    <a:pt x="7275" y="2534"/>
                  </a:cubicBezTo>
                  <a:lnTo>
                    <a:pt x="6818" y="1"/>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87;p71">
              <a:extLst>
                <a:ext uri="{FF2B5EF4-FFF2-40B4-BE49-F238E27FC236}">
                  <a16:creationId xmlns:a16="http://schemas.microsoft.com/office/drawing/2014/main" id="{848703CC-25C8-BC41-5BB8-CCA9BFA78BFF}"/>
                </a:ext>
              </a:extLst>
            </p:cNvPr>
            <p:cNvSpPr/>
            <p:nvPr/>
          </p:nvSpPr>
          <p:spPr>
            <a:xfrm>
              <a:off x="3151252" y="2792805"/>
              <a:ext cx="491382" cy="731886"/>
            </a:xfrm>
            <a:custGeom>
              <a:avLst/>
              <a:gdLst/>
              <a:ahLst/>
              <a:cxnLst/>
              <a:rect l="l" t="t" r="r" b="b"/>
              <a:pathLst>
                <a:path w="19892" h="29628" extrusionOk="0">
                  <a:moveTo>
                    <a:pt x="8182" y="0"/>
                  </a:moveTo>
                  <a:cubicBezTo>
                    <a:pt x="8182" y="0"/>
                    <a:pt x="4288" y="2620"/>
                    <a:pt x="3251" y="2620"/>
                  </a:cubicBezTo>
                  <a:cubicBezTo>
                    <a:pt x="3102" y="2620"/>
                    <a:pt x="3012" y="2566"/>
                    <a:pt x="3001" y="2443"/>
                  </a:cubicBezTo>
                  <a:cubicBezTo>
                    <a:pt x="3001" y="2441"/>
                    <a:pt x="3000" y="2440"/>
                    <a:pt x="2999" y="2440"/>
                  </a:cubicBezTo>
                  <a:cubicBezTo>
                    <a:pt x="2928" y="2440"/>
                    <a:pt x="0" y="8004"/>
                    <a:pt x="1015" y="29628"/>
                  </a:cubicBezTo>
                  <a:cubicBezTo>
                    <a:pt x="1015" y="29628"/>
                    <a:pt x="12816" y="28692"/>
                    <a:pt x="14094" y="28281"/>
                  </a:cubicBezTo>
                  <a:cubicBezTo>
                    <a:pt x="15395" y="27870"/>
                    <a:pt x="19891" y="3744"/>
                    <a:pt x="8182" y="0"/>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1988;p71">
              <a:extLst>
                <a:ext uri="{FF2B5EF4-FFF2-40B4-BE49-F238E27FC236}">
                  <a16:creationId xmlns:a16="http://schemas.microsoft.com/office/drawing/2014/main" id="{674901F8-CA07-7400-8B9E-996690690347}"/>
                </a:ext>
              </a:extLst>
            </p:cNvPr>
            <p:cNvSpPr/>
            <p:nvPr/>
          </p:nvSpPr>
          <p:spPr>
            <a:xfrm>
              <a:off x="2797414" y="2805354"/>
              <a:ext cx="720053" cy="628086"/>
            </a:xfrm>
            <a:custGeom>
              <a:avLst/>
              <a:gdLst/>
              <a:ahLst/>
              <a:cxnLst/>
              <a:rect l="l" t="t" r="r" b="b"/>
              <a:pathLst>
                <a:path w="29149" h="25426" extrusionOk="0">
                  <a:moveTo>
                    <a:pt x="23422" y="0"/>
                  </a:moveTo>
                  <a:cubicBezTo>
                    <a:pt x="21266" y="0"/>
                    <a:pt x="19242" y="2495"/>
                    <a:pt x="18968" y="3122"/>
                  </a:cubicBezTo>
                  <a:cubicBezTo>
                    <a:pt x="17051" y="7162"/>
                    <a:pt x="17439" y="11864"/>
                    <a:pt x="14814" y="15767"/>
                  </a:cubicBezTo>
                  <a:cubicBezTo>
                    <a:pt x="14038" y="16908"/>
                    <a:pt x="13011" y="17456"/>
                    <a:pt x="11390" y="17981"/>
                  </a:cubicBezTo>
                  <a:cubicBezTo>
                    <a:pt x="7282" y="19373"/>
                    <a:pt x="4291" y="20355"/>
                    <a:pt x="251" y="21017"/>
                  </a:cubicBezTo>
                  <a:cubicBezTo>
                    <a:pt x="114" y="22820"/>
                    <a:pt x="0" y="24052"/>
                    <a:pt x="434" y="24965"/>
                  </a:cubicBezTo>
                  <a:cubicBezTo>
                    <a:pt x="1340" y="25323"/>
                    <a:pt x="4336" y="25425"/>
                    <a:pt x="7642" y="25425"/>
                  </a:cubicBezTo>
                  <a:cubicBezTo>
                    <a:pt x="10669" y="25425"/>
                    <a:pt x="13956" y="25340"/>
                    <a:pt x="16138" y="25285"/>
                  </a:cubicBezTo>
                  <a:cubicBezTo>
                    <a:pt x="16366" y="25285"/>
                    <a:pt x="18671" y="25148"/>
                    <a:pt x="19174" y="24669"/>
                  </a:cubicBezTo>
                  <a:cubicBezTo>
                    <a:pt x="23031" y="21108"/>
                    <a:pt x="28075" y="14260"/>
                    <a:pt x="28578" y="9444"/>
                  </a:cubicBezTo>
                  <a:cubicBezTo>
                    <a:pt x="29148" y="3875"/>
                    <a:pt x="26706" y="1204"/>
                    <a:pt x="24492" y="223"/>
                  </a:cubicBezTo>
                  <a:cubicBezTo>
                    <a:pt x="24137" y="68"/>
                    <a:pt x="23778" y="0"/>
                    <a:pt x="234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89;p71">
              <a:extLst>
                <a:ext uri="{FF2B5EF4-FFF2-40B4-BE49-F238E27FC236}">
                  <a16:creationId xmlns:a16="http://schemas.microsoft.com/office/drawing/2014/main" id="{90D9FA76-C66E-51CF-6DCB-6B4CD8752DEC}"/>
                </a:ext>
              </a:extLst>
            </p:cNvPr>
            <p:cNvSpPr/>
            <p:nvPr/>
          </p:nvSpPr>
          <p:spPr>
            <a:xfrm>
              <a:off x="3220864" y="2767880"/>
              <a:ext cx="139273" cy="98267"/>
            </a:xfrm>
            <a:custGeom>
              <a:avLst/>
              <a:gdLst/>
              <a:ahLst/>
              <a:cxnLst/>
              <a:rect l="l" t="t" r="r" b="b"/>
              <a:pathLst>
                <a:path w="5638" h="3978" extrusionOk="0">
                  <a:moveTo>
                    <a:pt x="4946" y="1"/>
                  </a:moveTo>
                  <a:cubicBezTo>
                    <a:pt x="4924" y="1"/>
                    <a:pt x="4903" y="9"/>
                    <a:pt x="4885" y="28"/>
                  </a:cubicBezTo>
                  <a:cubicBezTo>
                    <a:pt x="3818" y="1183"/>
                    <a:pt x="1412" y="2771"/>
                    <a:pt x="358" y="2771"/>
                  </a:cubicBezTo>
                  <a:cubicBezTo>
                    <a:pt x="329" y="2771"/>
                    <a:pt x="301" y="2769"/>
                    <a:pt x="274" y="2767"/>
                  </a:cubicBezTo>
                  <a:lnTo>
                    <a:pt x="0" y="3703"/>
                  </a:lnTo>
                  <a:cubicBezTo>
                    <a:pt x="0" y="3703"/>
                    <a:pt x="82" y="3978"/>
                    <a:pt x="572" y="3978"/>
                  </a:cubicBezTo>
                  <a:cubicBezTo>
                    <a:pt x="1237" y="3978"/>
                    <a:pt x="2654" y="3471"/>
                    <a:pt x="5638" y="1078"/>
                  </a:cubicBezTo>
                  <a:cubicBezTo>
                    <a:pt x="5638" y="1078"/>
                    <a:pt x="5196" y="1"/>
                    <a:pt x="4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90;p71">
              <a:extLst>
                <a:ext uri="{FF2B5EF4-FFF2-40B4-BE49-F238E27FC236}">
                  <a16:creationId xmlns:a16="http://schemas.microsoft.com/office/drawing/2014/main" id="{818F3CD7-6427-A458-51CA-D4B4EFB05AF4}"/>
                </a:ext>
              </a:extLst>
            </p:cNvPr>
            <p:cNvSpPr/>
            <p:nvPr/>
          </p:nvSpPr>
          <p:spPr>
            <a:xfrm>
              <a:off x="2539742" y="3511499"/>
              <a:ext cx="955172" cy="739173"/>
            </a:xfrm>
            <a:custGeom>
              <a:avLst/>
              <a:gdLst/>
              <a:ahLst/>
              <a:cxnLst/>
              <a:rect l="l" t="t" r="r" b="b"/>
              <a:pathLst>
                <a:path w="38667" h="29923" extrusionOk="0">
                  <a:moveTo>
                    <a:pt x="21650" y="0"/>
                  </a:moveTo>
                  <a:cubicBezTo>
                    <a:pt x="17962" y="0"/>
                    <a:pt x="14409" y="353"/>
                    <a:pt x="11207" y="1401"/>
                  </a:cubicBezTo>
                  <a:cubicBezTo>
                    <a:pt x="3470" y="3957"/>
                    <a:pt x="0" y="29385"/>
                    <a:pt x="0" y="29385"/>
                  </a:cubicBezTo>
                  <a:cubicBezTo>
                    <a:pt x="1348" y="29385"/>
                    <a:pt x="6236" y="29923"/>
                    <a:pt x="8115" y="29923"/>
                  </a:cubicBezTo>
                  <a:cubicBezTo>
                    <a:pt x="8559" y="29923"/>
                    <a:pt x="8835" y="29893"/>
                    <a:pt x="8856" y="29818"/>
                  </a:cubicBezTo>
                  <a:cubicBezTo>
                    <a:pt x="10751" y="24158"/>
                    <a:pt x="11573" y="16534"/>
                    <a:pt x="14882" y="11467"/>
                  </a:cubicBezTo>
                  <a:cubicBezTo>
                    <a:pt x="14995" y="11288"/>
                    <a:pt x="16376" y="11230"/>
                    <a:pt x="18444" y="11230"/>
                  </a:cubicBezTo>
                  <a:cubicBezTo>
                    <a:pt x="22167" y="11230"/>
                    <a:pt x="28117" y="11417"/>
                    <a:pt x="32898" y="11417"/>
                  </a:cubicBezTo>
                  <a:cubicBezTo>
                    <a:pt x="34592" y="11417"/>
                    <a:pt x="36139" y="11394"/>
                    <a:pt x="37388" y="11330"/>
                  </a:cubicBezTo>
                  <a:cubicBezTo>
                    <a:pt x="37936" y="9116"/>
                    <a:pt x="38666" y="7450"/>
                    <a:pt x="38278" y="5487"/>
                  </a:cubicBezTo>
                  <a:cubicBezTo>
                    <a:pt x="37894" y="3520"/>
                    <a:pt x="36860" y="1149"/>
                    <a:pt x="37506" y="1149"/>
                  </a:cubicBezTo>
                  <a:cubicBezTo>
                    <a:pt x="37512" y="1149"/>
                    <a:pt x="37519" y="1150"/>
                    <a:pt x="37525" y="1150"/>
                  </a:cubicBezTo>
                  <a:cubicBezTo>
                    <a:pt x="32373" y="708"/>
                    <a:pt x="26876" y="0"/>
                    <a:pt x="21650" y="0"/>
                  </a:cubicBezTo>
                  <a:close/>
                </a:path>
              </a:pathLst>
            </a:cu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91;p71">
              <a:extLst>
                <a:ext uri="{FF2B5EF4-FFF2-40B4-BE49-F238E27FC236}">
                  <a16:creationId xmlns:a16="http://schemas.microsoft.com/office/drawing/2014/main" id="{FB006FBB-AFF9-D283-2703-5335BADBF3C9}"/>
                </a:ext>
              </a:extLst>
            </p:cNvPr>
            <p:cNvSpPr/>
            <p:nvPr/>
          </p:nvSpPr>
          <p:spPr>
            <a:xfrm>
              <a:off x="2517732" y="4240174"/>
              <a:ext cx="131985" cy="88558"/>
            </a:xfrm>
            <a:custGeom>
              <a:avLst/>
              <a:gdLst/>
              <a:ahLst/>
              <a:cxnLst/>
              <a:rect l="l" t="t" r="r" b="b"/>
              <a:pathLst>
                <a:path w="5343" h="3585" extrusionOk="0">
                  <a:moveTo>
                    <a:pt x="1188" y="1"/>
                  </a:moveTo>
                  <a:lnTo>
                    <a:pt x="503" y="1028"/>
                  </a:lnTo>
                  <a:lnTo>
                    <a:pt x="1" y="1530"/>
                  </a:lnTo>
                  <a:lnTo>
                    <a:pt x="3448" y="3584"/>
                  </a:lnTo>
                  <a:lnTo>
                    <a:pt x="5342" y="1028"/>
                  </a:lnTo>
                  <a:lnTo>
                    <a:pt x="5251" y="115"/>
                  </a:lnTo>
                  <a:lnTo>
                    <a:pt x="1188" y="1"/>
                  </a:lnTo>
                  <a:close/>
                </a:path>
              </a:pathLst>
            </a:custGeom>
            <a:solidFill>
              <a:srgbClr val="FF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92;p71">
              <a:extLst>
                <a:ext uri="{FF2B5EF4-FFF2-40B4-BE49-F238E27FC236}">
                  <a16:creationId xmlns:a16="http://schemas.microsoft.com/office/drawing/2014/main" id="{AE770BCD-C540-75C2-12C5-11652CF999BA}"/>
                </a:ext>
              </a:extLst>
            </p:cNvPr>
            <p:cNvSpPr/>
            <p:nvPr/>
          </p:nvSpPr>
          <p:spPr>
            <a:xfrm>
              <a:off x="2360995" y="4264753"/>
              <a:ext cx="304508" cy="85965"/>
            </a:xfrm>
            <a:custGeom>
              <a:avLst/>
              <a:gdLst/>
              <a:ahLst/>
              <a:cxnLst/>
              <a:rect l="l" t="t" r="r" b="b"/>
              <a:pathLst>
                <a:path w="12327" h="3480" extrusionOk="0">
                  <a:moveTo>
                    <a:pt x="11730" y="0"/>
                  </a:moveTo>
                  <a:cubicBezTo>
                    <a:pt x="11702" y="0"/>
                    <a:pt x="11672" y="10"/>
                    <a:pt x="11641" y="33"/>
                  </a:cubicBezTo>
                  <a:cubicBezTo>
                    <a:pt x="11276" y="284"/>
                    <a:pt x="10295" y="900"/>
                    <a:pt x="9405" y="1311"/>
                  </a:cubicBezTo>
                  <a:cubicBezTo>
                    <a:pt x="9263" y="1373"/>
                    <a:pt x="9118" y="1401"/>
                    <a:pt x="8972" y="1401"/>
                  </a:cubicBezTo>
                  <a:cubicBezTo>
                    <a:pt x="7935" y="1401"/>
                    <a:pt x="6848" y="33"/>
                    <a:pt x="6848" y="33"/>
                  </a:cubicBezTo>
                  <a:lnTo>
                    <a:pt x="160" y="2270"/>
                  </a:lnTo>
                  <a:cubicBezTo>
                    <a:pt x="69" y="2293"/>
                    <a:pt x="1" y="2407"/>
                    <a:pt x="1" y="2498"/>
                  </a:cubicBezTo>
                  <a:lnTo>
                    <a:pt x="1" y="3206"/>
                  </a:lnTo>
                  <a:cubicBezTo>
                    <a:pt x="1" y="3366"/>
                    <a:pt x="115" y="3480"/>
                    <a:pt x="252" y="3480"/>
                  </a:cubicBezTo>
                  <a:lnTo>
                    <a:pt x="12326" y="3480"/>
                  </a:lnTo>
                  <a:lnTo>
                    <a:pt x="11847" y="102"/>
                  </a:lnTo>
                  <a:cubicBezTo>
                    <a:pt x="11832" y="41"/>
                    <a:pt x="11786" y="0"/>
                    <a:pt x="11730"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93;p71">
              <a:extLst>
                <a:ext uri="{FF2B5EF4-FFF2-40B4-BE49-F238E27FC236}">
                  <a16:creationId xmlns:a16="http://schemas.microsoft.com/office/drawing/2014/main" id="{65A79BB9-67C1-3BFC-FC53-961012E260FB}"/>
                </a:ext>
              </a:extLst>
            </p:cNvPr>
            <p:cNvSpPr/>
            <p:nvPr/>
          </p:nvSpPr>
          <p:spPr>
            <a:xfrm>
              <a:off x="3549012" y="3797011"/>
              <a:ext cx="193989" cy="531721"/>
            </a:xfrm>
            <a:custGeom>
              <a:avLst/>
              <a:gdLst/>
              <a:ahLst/>
              <a:cxnLst/>
              <a:rect l="l" t="t" r="r" b="b"/>
              <a:pathLst>
                <a:path w="7853" h="21525" fill="none" extrusionOk="0">
                  <a:moveTo>
                    <a:pt x="0" y="0"/>
                  </a:moveTo>
                  <a:lnTo>
                    <a:pt x="7852" y="21524"/>
                  </a:lnTo>
                </a:path>
              </a:pathLst>
            </a:custGeom>
            <a:noFill/>
            <a:ln w="9700"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94;p71">
              <a:extLst>
                <a:ext uri="{FF2B5EF4-FFF2-40B4-BE49-F238E27FC236}">
                  <a16:creationId xmlns:a16="http://schemas.microsoft.com/office/drawing/2014/main" id="{084BFD16-418A-2986-1823-272FB423E994}"/>
                </a:ext>
              </a:extLst>
            </p:cNvPr>
            <p:cNvSpPr/>
            <p:nvPr/>
          </p:nvSpPr>
          <p:spPr>
            <a:xfrm>
              <a:off x="2987993" y="3817292"/>
              <a:ext cx="193989" cy="531178"/>
            </a:xfrm>
            <a:custGeom>
              <a:avLst/>
              <a:gdLst/>
              <a:ahLst/>
              <a:cxnLst/>
              <a:rect l="l" t="t" r="r" b="b"/>
              <a:pathLst>
                <a:path w="7853" h="21503" fill="none" extrusionOk="0">
                  <a:moveTo>
                    <a:pt x="7852" y="1"/>
                  </a:moveTo>
                  <a:lnTo>
                    <a:pt x="0" y="21502"/>
                  </a:lnTo>
                </a:path>
              </a:pathLst>
            </a:custGeom>
            <a:noFill/>
            <a:ln w="9700" cap="rnd" cmpd="sng">
              <a:solidFill>
                <a:srgbClr val="1D2B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95;p71">
              <a:extLst>
                <a:ext uri="{FF2B5EF4-FFF2-40B4-BE49-F238E27FC236}">
                  <a16:creationId xmlns:a16="http://schemas.microsoft.com/office/drawing/2014/main" id="{F53B2869-49B7-A32F-A574-B79E57DD6803}"/>
                </a:ext>
              </a:extLst>
            </p:cNvPr>
            <p:cNvSpPr/>
            <p:nvPr/>
          </p:nvSpPr>
          <p:spPr>
            <a:xfrm>
              <a:off x="3126698" y="3372301"/>
              <a:ext cx="508032" cy="431503"/>
            </a:xfrm>
            <a:custGeom>
              <a:avLst/>
              <a:gdLst/>
              <a:ahLst/>
              <a:cxnLst/>
              <a:rect l="l" t="t" r="r" b="b"/>
              <a:pathLst>
                <a:path w="20566" h="17468" extrusionOk="0">
                  <a:moveTo>
                    <a:pt x="18902" y="1"/>
                  </a:moveTo>
                  <a:cubicBezTo>
                    <a:pt x="18757" y="1"/>
                    <a:pt x="18611" y="67"/>
                    <a:pt x="18512" y="211"/>
                  </a:cubicBezTo>
                  <a:cubicBezTo>
                    <a:pt x="17599" y="1398"/>
                    <a:pt x="15864" y="3475"/>
                    <a:pt x="14198" y="4434"/>
                  </a:cubicBezTo>
                  <a:cubicBezTo>
                    <a:pt x="11869" y="5803"/>
                    <a:pt x="0" y="2745"/>
                    <a:pt x="229" y="16098"/>
                  </a:cubicBezTo>
                  <a:cubicBezTo>
                    <a:pt x="229" y="16851"/>
                    <a:pt x="845" y="17467"/>
                    <a:pt x="1621" y="17467"/>
                  </a:cubicBezTo>
                  <a:lnTo>
                    <a:pt x="16298" y="17467"/>
                  </a:lnTo>
                  <a:cubicBezTo>
                    <a:pt x="18329" y="17467"/>
                    <a:pt x="20566" y="15755"/>
                    <a:pt x="20566" y="13724"/>
                  </a:cubicBezTo>
                  <a:cubicBezTo>
                    <a:pt x="20566" y="13724"/>
                    <a:pt x="20566" y="6214"/>
                    <a:pt x="19402" y="417"/>
                  </a:cubicBezTo>
                  <a:cubicBezTo>
                    <a:pt x="19347" y="155"/>
                    <a:pt x="19125" y="1"/>
                    <a:pt x="18902"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1996;p71">
              <a:extLst>
                <a:ext uri="{FF2B5EF4-FFF2-40B4-BE49-F238E27FC236}">
                  <a16:creationId xmlns:a16="http://schemas.microsoft.com/office/drawing/2014/main" id="{3571E17A-8054-E916-B49F-BF8973CB7BD9}"/>
                </a:ext>
              </a:extLst>
            </p:cNvPr>
            <p:cNvSpPr/>
            <p:nvPr/>
          </p:nvSpPr>
          <p:spPr>
            <a:xfrm>
              <a:off x="2139413" y="2296062"/>
              <a:ext cx="285882" cy="285882"/>
            </a:xfrm>
            <a:custGeom>
              <a:avLst/>
              <a:gdLst/>
              <a:ahLst/>
              <a:cxnLst/>
              <a:rect l="l" t="t" r="r" b="b"/>
              <a:pathLst>
                <a:path w="11573" h="11573" extrusionOk="0">
                  <a:moveTo>
                    <a:pt x="5775" y="0"/>
                  </a:moveTo>
                  <a:cubicBezTo>
                    <a:pt x="2579" y="0"/>
                    <a:pt x="0" y="2602"/>
                    <a:pt x="0" y="5798"/>
                  </a:cubicBezTo>
                  <a:cubicBezTo>
                    <a:pt x="0" y="8994"/>
                    <a:pt x="2579" y="11573"/>
                    <a:pt x="5775" y="11573"/>
                  </a:cubicBezTo>
                  <a:cubicBezTo>
                    <a:pt x="8971" y="11573"/>
                    <a:pt x="11573" y="8994"/>
                    <a:pt x="11573" y="5798"/>
                  </a:cubicBezTo>
                  <a:cubicBezTo>
                    <a:pt x="11573" y="2602"/>
                    <a:pt x="8971" y="0"/>
                    <a:pt x="5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97;p71">
              <a:extLst>
                <a:ext uri="{FF2B5EF4-FFF2-40B4-BE49-F238E27FC236}">
                  <a16:creationId xmlns:a16="http://schemas.microsoft.com/office/drawing/2014/main" id="{9F220C74-C81A-751C-B094-97E4D6CFB0CA}"/>
                </a:ext>
              </a:extLst>
            </p:cNvPr>
            <p:cNvSpPr/>
            <p:nvPr/>
          </p:nvSpPr>
          <p:spPr>
            <a:xfrm>
              <a:off x="2153494" y="2283094"/>
              <a:ext cx="280818" cy="280250"/>
            </a:xfrm>
            <a:custGeom>
              <a:avLst/>
              <a:gdLst/>
              <a:ahLst/>
              <a:cxnLst/>
              <a:rect l="l" t="t" r="r" b="b"/>
              <a:pathLst>
                <a:path w="11368" h="11345" fill="none" extrusionOk="0">
                  <a:moveTo>
                    <a:pt x="11368" y="5661"/>
                  </a:moveTo>
                  <a:cubicBezTo>
                    <a:pt x="11368" y="8811"/>
                    <a:pt x="8834" y="11345"/>
                    <a:pt x="5684" y="11345"/>
                  </a:cubicBezTo>
                  <a:cubicBezTo>
                    <a:pt x="2557" y="11345"/>
                    <a:pt x="1" y="8811"/>
                    <a:pt x="1" y="5661"/>
                  </a:cubicBezTo>
                  <a:cubicBezTo>
                    <a:pt x="1" y="2534"/>
                    <a:pt x="2557" y="0"/>
                    <a:pt x="5684" y="0"/>
                  </a:cubicBezTo>
                  <a:cubicBezTo>
                    <a:pt x="8834" y="0"/>
                    <a:pt x="11368" y="2534"/>
                    <a:pt x="11368" y="5661"/>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98;p71">
              <a:extLst>
                <a:ext uri="{FF2B5EF4-FFF2-40B4-BE49-F238E27FC236}">
                  <a16:creationId xmlns:a16="http://schemas.microsoft.com/office/drawing/2014/main" id="{C7C3EAFE-7DF5-4CBE-7F8C-C49243B521B4}"/>
                </a:ext>
              </a:extLst>
            </p:cNvPr>
            <p:cNvSpPr/>
            <p:nvPr/>
          </p:nvSpPr>
          <p:spPr>
            <a:xfrm>
              <a:off x="2180567" y="2341861"/>
              <a:ext cx="193421" cy="170620"/>
            </a:xfrm>
            <a:custGeom>
              <a:avLst/>
              <a:gdLst/>
              <a:ahLst/>
              <a:cxnLst/>
              <a:rect l="l" t="t" r="r" b="b"/>
              <a:pathLst>
                <a:path w="7830" h="6907" extrusionOk="0">
                  <a:moveTo>
                    <a:pt x="3909" y="0"/>
                  </a:moveTo>
                  <a:cubicBezTo>
                    <a:pt x="3207" y="0"/>
                    <a:pt x="2501" y="214"/>
                    <a:pt x="1895" y="657"/>
                  </a:cubicBezTo>
                  <a:cubicBezTo>
                    <a:pt x="343" y="1776"/>
                    <a:pt x="0" y="3921"/>
                    <a:pt x="1119" y="5473"/>
                  </a:cubicBezTo>
                  <a:cubicBezTo>
                    <a:pt x="1794" y="6410"/>
                    <a:pt x="2844" y="6906"/>
                    <a:pt x="3911" y="6906"/>
                  </a:cubicBezTo>
                  <a:cubicBezTo>
                    <a:pt x="4612" y="6906"/>
                    <a:pt x="5320" y="6693"/>
                    <a:pt x="5935" y="6249"/>
                  </a:cubicBezTo>
                  <a:cubicBezTo>
                    <a:pt x="7487" y="5131"/>
                    <a:pt x="7829" y="2963"/>
                    <a:pt x="6711" y="1433"/>
                  </a:cubicBezTo>
                  <a:cubicBezTo>
                    <a:pt x="6036" y="496"/>
                    <a:pt x="4978" y="0"/>
                    <a:pt x="39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99;p71">
              <a:extLst>
                <a:ext uri="{FF2B5EF4-FFF2-40B4-BE49-F238E27FC236}">
                  <a16:creationId xmlns:a16="http://schemas.microsoft.com/office/drawing/2014/main" id="{21C8BA08-2FBB-6AB5-B866-6F48FEB65354}"/>
                </a:ext>
              </a:extLst>
            </p:cNvPr>
            <p:cNvSpPr/>
            <p:nvPr/>
          </p:nvSpPr>
          <p:spPr>
            <a:xfrm>
              <a:off x="2277549" y="2335537"/>
              <a:ext cx="70501" cy="89670"/>
            </a:xfrm>
            <a:custGeom>
              <a:avLst/>
              <a:gdLst/>
              <a:ahLst/>
              <a:cxnLst/>
              <a:rect l="l" t="t" r="r" b="b"/>
              <a:pathLst>
                <a:path w="2854" h="3630" extrusionOk="0">
                  <a:moveTo>
                    <a:pt x="571" y="0"/>
                  </a:moveTo>
                  <a:lnTo>
                    <a:pt x="0" y="3629"/>
                  </a:lnTo>
                  <a:lnTo>
                    <a:pt x="2854" y="1415"/>
                  </a:lnTo>
                  <a:cubicBezTo>
                    <a:pt x="2329" y="685"/>
                    <a:pt x="1530" y="137"/>
                    <a:pt x="571"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00;p71">
              <a:extLst>
                <a:ext uri="{FF2B5EF4-FFF2-40B4-BE49-F238E27FC236}">
                  <a16:creationId xmlns:a16="http://schemas.microsoft.com/office/drawing/2014/main" id="{35AA98BF-6921-DF8D-3CA6-539F564D27CD}"/>
                </a:ext>
              </a:extLst>
            </p:cNvPr>
            <p:cNvSpPr/>
            <p:nvPr/>
          </p:nvSpPr>
          <p:spPr>
            <a:xfrm>
              <a:off x="2192968" y="2341811"/>
              <a:ext cx="97575" cy="83396"/>
            </a:xfrm>
            <a:custGeom>
              <a:avLst/>
              <a:gdLst/>
              <a:ahLst/>
              <a:cxnLst/>
              <a:rect l="l" t="t" r="r" b="b"/>
              <a:pathLst>
                <a:path w="3950" h="3376" extrusionOk="0">
                  <a:moveTo>
                    <a:pt x="3408" y="0"/>
                  </a:moveTo>
                  <a:cubicBezTo>
                    <a:pt x="1746" y="0"/>
                    <a:pt x="268" y="1206"/>
                    <a:pt x="1" y="2896"/>
                  </a:cubicBezTo>
                  <a:lnTo>
                    <a:pt x="3424" y="3375"/>
                  </a:lnTo>
                  <a:lnTo>
                    <a:pt x="3949" y="43"/>
                  </a:lnTo>
                  <a:cubicBezTo>
                    <a:pt x="3768" y="14"/>
                    <a:pt x="3587" y="0"/>
                    <a:pt x="3408"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01;p71">
              <a:extLst>
                <a:ext uri="{FF2B5EF4-FFF2-40B4-BE49-F238E27FC236}">
                  <a16:creationId xmlns:a16="http://schemas.microsoft.com/office/drawing/2014/main" id="{41156F21-F8D2-3EDD-E9AC-1A95A1DA35BD}"/>
                </a:ext>
              </a:extLst>
            </p:cNvPr>
            <p:cNvSpPr/>
            <p:nvPr/>
          </p:nvSpPr>
          <p:spPr>
            <a:xfrm>
              <a:off x="2898891" y="2098146"/>
              <a:ext cx="287587" cy="287018"/>
            </a:xfrm>
            <a:custGeom>
              <a:avLst/>
              <a:gdLst/>
              <a:ahLst/>
              <a:cxnLst/>
              <a:rect l="l" t="t" r="r" b="b"/>
              <a:pathLst>
                <a:path w="11642" h="11619" extrusionOk="0">
                  <a:moveTo>
                    <a:pt x="5821" y="1"/>
                  </a:moveTo>
                  <a:cubicBezTo>
                    <a:pt x="2603" y="1"/>
                    <a:pt x="1" y="2603"/>
                    <a:pt x="1" y="5798"/>
                  </a:cubicBezTo>
                  <a:cubicBezTo>
                    <a:pt x="1" y="9017"/>
                    <a:pt x="2603" y="11619"/>
                    <a:pt x="5821" y="11619"/>
                  </a:cubicBezTo>
                  <a:cubicBezTo>
                    <a:pt x="9040" y="11619"/>
                    <a:pt x="11642" y="9017"/>
                    <a:pt x="11642" y="5798"/>
                  </a:cubicBezTo>
                  <a:cubicBezTo>
                    <a:pt x="11642" y="2603"/>
                    <a:pt x="9040" y="1"/>
                    <a:pt x="5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2002;p71">
              <a:extLst>
                <a:ext uri="{FF2B5EF4-FFF2-40B4-BE49-F238E27FC236}">
                  <a16:creationId xmlns:a16="http://schemas.microsoft.com/office/drawing/2014/main" id="{670F3408-5556-3B94-46D7-EF6D53A8A34C}"/>
                </a:ext>
              </a:extLst>
            </p:cNvPr>
            <p:cNvSpPr/>
            <p:nvPr/>
          </p:nvSpPr>
          <p:spPr>
            <a:xfrm>
              <a:off x="2913565" y="2084609"/>
              <a:ext cx="281930" cy="281954"/>
            </a:xfrm>
            <a:custGeom>
              <a:avLst/>
              <a:gdLst/>
              <a:ahLst/>
              <a:cxnLst/>
              <a:rect l="l" t="t" r="r" b="b"/>
              <a:pathLst>
                <a:path w="11413" h="11414" fill="none" extrusionOk="0">
                  <a:moveTo>
                    <a:pt x="11413" y="5707"/>
                  </a:moveTo>
                  <a:cubicBezTo>
                    <a:pt x="11413" y="8857"/>
                    <a:pt x="8857" y="11414"/>
                    <a:pt x="5707" y="11414"/>
                  </a:cubicBezTo>
                  <a:cubicBezTo>
                    <a:pt x="2557" y="11414"/>
                    <a:pt x="0" y="8857"/>
                    <a:pt x="0" y="5707"/>
                  </a:cubicBezTo>
                  <a:cubicBezTo>
                    <a:pt x="0" y="2557"/>
                    <a:pt x="2557" y="1"/>
                    <a:pt x="5707" y="1"/>
                  </a:cubicBezTo>
                  <a:cubicBezTo>
                    <a:pt x="8857" y="1"/>
                    <a:pt x="11413" y="2557"/>
                    <a:pt x="11413" y="5707"/>
                  </a:cubicBezTo>
                  <a:close/>
                </a:path>
              </a:pathLst>
            </a:custGeom>
            <a:noFill/>
            <a:ln w="2275"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03;p71">
              <a:extLst>
                <a:ext uri="{FF2B5EF4-FFF2-40B4-BE49-F238E27FC236}">
                  <a16:creationId xmlns:a16="http://schemas.microsoft.com/office/drawing/2014/main" id="{7496137E-0AD9-096D-D43B-EFC13EE827FA}"/>
                </a:ext>
              </a:extLst>
            </p:cNvPr>
            <p:cNvSpPr/>
            <p:nvPr/>
          </p:nvSpPr>
          <p:spPr>
            <a:xfrm>
              <a:off x="2977841" y="2148910"/>
              <a:ext cx="121240" cy="135888"/>
            </a:xfrm>
            <a:custGeom>
              <a:avLst/>
              <a:gdLst/>
              <a:ahLst/>
              <a:cxnLst/>
              <a:rect l="l" t="t" r="r" b="b"/>
              <a:pathLst>
                <a:path w="4908" h="5501" extrusionOk="0">
                  <a:moveTo>
                    <a:pt x="2466" y="0"/>
                  </a:moveTo>
                  <a:cubicBezTo>
                    <a:pt x="1233" y="0"/>
                    <a:pt x="0" y="1004"/>
                    <a:pt x="229" y="2214"/>
                  </a:cubicBezTo>
                  <a:cubicBezTo>
                    <a:pt x="388" y="3081"/>
                    <a:pt x="1507" y="5501"/>
                    <a:pt x="1507" y="5501"/>
                  </a:cubicBezTo>
                  <a:lnTo>
                    <a:pt x="3401" y="5501"/>
                  </a:lnTo>
                  <a:cubicBezTo>
                    <a:pt x="3401" y="5501"/>
                    <a:pt x="4520" y="3081"/>
                    <a:pt x="4680" y="2214"/>
                  </a:cubicBezTo>
                  <a:cubicBezTo>
                    <a:pt x="4908" y="1004"/>
                    <a:pt x="3698" y="0"/>
                    <a:pt x="2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04;p71">
              <a:extLst>
                <a:ext uri="{FF2B5EF4-FFF2-40B4-BE49-F238E27FC236}">
                  <a16:creationId xmlns:a16="http://schemas.microsoft.com/office/drawing/2014/main" id="{8544779C-77B5-3BE2-811A-665B7BE94D0D}"/>
                </a:ext>
              </a:extLst>
            </p:cNvPr>
            <p:cNvSpPr/>
            <p:nvPr/>
          </p:nvSpPr>
          <p:spPr>
            <a:xfrm>
              <a:off x="2998690" y="2207529"/>
              <a:ext cx="75021" cy="77269"/>
            </a:xfrm>
            <a:custGeom>
              <a:avLst/>
              <a:gdLst/>
              <a:ahLst/>
              <a:cxnLst/>
              <a:rect l="l" t="t" r="r" b="b"/>
              <a:pathLst>
                <a:path w="3037" h="3128" fill="none" extrusionOk="0">
                  <a:moveTo>
                    <a:pt x="1188" y="3059"/>
                  </a:moveTo>
                  <a:cubicBezTo>
                    <a:pt x="1188" y="3059"/>
                    <a:pt x="1005" y="549"/>
                    <a:pt x="709" y="731"/>
                  </a:cubicBezTo>
                  <a:cubicBezTo>
                    <a:pt x="389" y="914"/>
                    <a:pt x="1" y="1165"/>
                    <a:pt x="1507" y="1165"/>
                  </a:cubicBezTo>
                  <a:cubicBezTo>
                    <a:pt x="3037" y="1165"/>
                    <a:pt x="2808" y="1096"/>
                    <a:pt x="2808" y="914"/>
                  </a:cubicBezTo>
                  <a:cubicBezTo>
                    <a:pt x="2808" y="731"/>
                    <a:pt x="2580" y="1"/>
                    <a:pt x="2078" y="3128"/>
                  </a:cubicBezTo>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05;p71">
              <a:extLst>
                <a:ext uri="{FF2B5EF4-FFF2-40B4-BE49-F238E27FC236}">
                  <a16:creationId xmlns:a16="http://schemas.microsoft.com/office/drawing/2014/main" id="{3EC4214A-F354-8209-B844-4AC95E54689B}"/>
                </a:ext>
              </a:extLst>
            </p:cNvPr>
            <p:cNvSpPr/>
            <p:nvPr/>
          </p:nvSpPr>
          <p:spPr>
            <a:xfrm>
              <a:off x="3015043" y="2290974"/>
              <a:ext cx="49652" cy="36115"/>
            </a:xfrm>
            <a:custGeom>
              <a:avLst/>
              <a:gdLst/>
              <a:ahLst/>
              <a:cxnLst/>
              <a:rect l="l" t="t" r="r" b="b"/>
              <a:pathLst>
                <a:path w="2010" h="1462" extrusionOk="0">
                  <a:moveTo>
                    <a:pt x="1" y="1"/>
                  </a:moveTo>
                  <a:lnTo>
                    <a:pt x="1" y="435"/>
                  </a:lnTo>
                  <a:cubicBezTo>
                    <a:pt x="1" y="1005"/>
                    <a:pt x="457" y="1462"/>
                    <a:pt x="1005" y="1462"/>
                  </a:cubicBezTo>
                  <a:cubicBezTo>
                    <a:pt x="1553" y="1462"/>
                    <a:pt x="2009" y="1005"/>
                    <a:pt x="2009" y="435"/>
                  </a:cubicBezTo>
                  <a:lnTo>
                    <a:pt x="2009" y="1"/>
                  </a:lnTo>
                  <a:close/>
                </a:path>
              </a:pathLst>
            </a:custGeom>
            <a:solidFill>
              <a:srgbClr val="1D2B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06;p71">
              <a:extLst>
                <a:ext uri="{FF2B5EF4-FFF2-40B4-BE49-F238E27FC236}">
                  <a16:creationId xmlns:a16="http://schemas.microsoft.com/office/drawing/2014/main" id="{4E8821A6-E9E7-2974-2421-C68513326301}"/>
                </a:ext>
              </a:extLst>
            </p:cNvPr>
            <p:cNvSpPr/>
            <p:nvPr/>
          </p:nvSpPr>
          <p:spPr>
            <a:xfrm>
              <a:off x="3015043" y="2290974"/>
              <a:ext cx="49652" cy="36115"/>
            </a:xfrm>
            <a:custGeom>
              <a:avLst/>
              <a:gdLst/>
              <a:ahLst/>
              <a:cxnLst/>
              <a:rect l="l" t="t" r="r" b="b"/>
              <a:pathLst>
                <a:path w="2010" h="1462" fill="none" extrusionOk="0">
                  <a:moveTo>
                    <a:pt x="1005" y="1462"/>
                  </a:moveTo>
                  <a:lnTo>
                    <a:pt x="1005" y="1462"/>
                  </a:lnTo>
                  <a:cubicBezTo>
                    <a:pt x="457" y="1462"/>
                    <a:pt x="1" y="1005"/>
                    <a:pt x="1" y="435"/>
                  </a:cubicBezTo>
                  <a:lnTo>
                    <a:pt x="1" y="1"/>
                  </a:lnTo>
                  <a:lnTo>
                    <a:pt x="2009" y="1"/>
                  </a:lnTo>
                  <a:lnTo>
                    <a:pt x="2009" y="435"/>
                  </a:lnTo>
                  <a:cubicBezTo>
                    <a:pt x="2009" y="1005"/>
                    <a:pt x="1553" y="1462"/>
                    <a:pt x="1005" y="1462"/>
                  </a:cubicBezTo>
                  <a:close/>
                </a:path>
              </a:pathLst>
            </a:custGeom>
            <a:noFill/>
            <a:ln w="285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007;p71">
              <a:extLst>
                <a:ext uri="{FF2B5EF4-FFF2-40B4-BE49-F238E27FC236}">
                  <a16:creationId xmlns:a16="http://schemas.microsoft.com/office/drawing/2014/main" id="{96A9D8A2-46EC-3959-EB88-D1553BE403EA}"/>
                </a:ext>
              </a:extLst>
            </p:cNvPr>
            <p:cNvSpPr/>
            <p:nvPr/>
          </p:nvSpPr>
          <p:spPr>
            <a:xfrm>
              <a:off x="2775428" y="2235171"/>
              <a:ext cx="53012" cy="52468"/>
            </a:xfrm>
            <a:custGeom>
              <a:avLst/>
              <a:gdLst/>
              <a:ahLst/>
              <a:cxnLst/>
              <a:rect l="l" t="t" r="r" b="b"/>
              <a:pathLst>
                <a:path w="2146" h="2124" fill="none" extrusionOk="0">
                  <a:moveTo>
                    <a:pt x="2146" y="1073"/>
                  </a:moveTo>
                  <a:cubicBezTo>
                    <a:pt x="2146" y="1644"/>
                    <a:pt x="1666" y="2123"/>
                    <a:pt x="1073" y="2123"/>
                  </a:cubicBezTo>
                  <a:cubicBezTo>
                    <a:pt x="479" y="2123"/>
                    <a:pt x="0" y="1644"/>
                    <a:pt x="0" y="1073"/>
                  </a:cubicBezTo>
                  <a:cubicBezTo>
                    <a:pt x="0" y="480"/>
                    <a:pt x="479" y="0"/>
                    <a:pt x="1073" y="0"/>
                  </a:cubicBezTo>
                  <a:cubicBezTo>
                    <a:pt x="1666" y="0"/>
                    <a:pt x="2146" y="480"/>
                    <a:pt x="2146" y="1073"/>
                  </a:cubicBezTo>
                  <a:close/>
                </a:path>
              </a:pathLst>
            </a:custGeom>
            <a:noFill/>
            <a:ln w="9125"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008;p71">
              <a:extLst>
                <a:ext uri="{FF2B5EF4-FFF2-40B4-BE49-F238E27FC236}">
                  <a16:creationId xmlns:a16="http://schemas.microsoft.com/office/drawing/2014/main" id="{0E364A98-C52D-B8F4-2B62-15A89C1D138F}"/>
                </a:ext>
              </a:extLst>
            </p:cNvPr>
            <p:cNvSpPr/>
            <p:nvPr/>
          </p:nvSpPr>
          <p:spPr>
            <a:xfrm>
              <a:off x="3310509" y="2393612"/>
              <a:ext cx="53012" cy="53012"/>
            </a:xfrm>
            <a:custGeom>
              <a:avLst/>
              <a:gdLst/>
              <a:ahLst/>
              <a:cxnLst/>
              <a:rect l="l" t="t" r="r" b="b"/>
              <a:pathLst>
                <a:path w="2146" h="2146" fill="none" extrusionOk="0">
                  <a:moveTo>
                    <a:pt x="2146" y="1073"/>
                  </a:moveTo>
                  <a:cubicBezTo>
                    <a:pt x="2146" y="1666"/>
                    <a:pt x="1667" y="2146"/>
                    <a:pt x="1073" y="2146"/>
                  </a:cubicBezTo>
                  <a:cubicBezTo>
                    <a:pt x="480" y="2146"/>
                    <a:pt x="0" y="1666"/>
                    <a:pt x="0" y="1073"/>
                  </a:cubicBezTo>
                  <a:cubicBezTo>
                    <a:pt x="0" y="480"/>
                    <a:pt x="480" y="0"/>
                    <a:pt x="1073" y="0"/>
                  </a:cubicBezTo>
                  <a:cubicBezTo>
                    <a:pt x="1667" y="0"/>
                    <a:pt x="2146" y="480"/>
                    <a:pt x="2146" y="1073"/>
                  </a:cubicBezTo>
                  <a:close/>
                </a:path>
              </a:pathLst>
            </a:custGeom>
            <a:noFill/>
            <a:ln w="9125"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009;p71">
              <a:extLst>
                <a:ext uri="{FF2B5EF4-FFF2-40B4-BE49-F238E27FC236}">
                  <a16:creationId xmlns:a16="http://schemas.microsoft.com/office/drawing/2014/main" id="{45C2CE8B-3828-D4AA-A4FD-DC31DA8BDC0C}"/>
                </a:ext>
              </a:extLst>
            </p:cNvPr>
            <p:cNvSpPr/>
            <p:nvPr/>
          </p:nvSpPr>
          <p:spPr>
            <a:xfrm>
              <a:off x="3603135" y="2676654"/>
              <a:ext cx="77838" cy="77269"/>
            </a:xfrm>
            <a:custGeom>
              <a:avLst/>
              <a:gdLst/>
              <a:ahLst/>
              <a:cxnLst/>
              <a:rect l="l" t="t" r="r" b="b"/>
              <a:pathLst>
                <a:path w="3151" h="3128" extrusionOk="0">
                  <a:moveTo>
                    <a:pt x="1576" y="0"/>
                  </a:moveTo>
                  <a:cubicBezTo>
                    <a:pt x="708" y="0"/>
                    <a:pt x="1" y="685"/>
                    <a:pt x="1" y="1553"/>
                  </a:cubicBezTo>
                  <a:cubicBezTo>
                    <a:pt x="1" y="2420"/>
                    <a:pt x="708" y="3128"/>
                    <a:pt x="1576" y="3128"/>
                  </a:cubicBezTo>
                  <a:cubicBezTo>
                    <a:pt x="2443" y="3128"/>
                    <a:pt x="3151" y="2420"/>
                    <a:pt x="3151" y="1553"/>
                  </a:cubicBezTo>
                  <a:cubicBezTo>
                    <a:pt x="3151" y="685"/>
                    <a:pt x="2443" y="0"/>
                    <a:pt x="1576" y="0"/>
                  </a:cubicBezTo>
                  <a:close/>
                </a:path>
              </a:pathLst>
            </a:custGeom>
            <a:solidFill>
              <a:srgbClr val="FF9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010;p71">
              <a:extLst>
                <a:ext uri="{FF2B5EF4-FFF2-40B4-BE49-F238E27FC236}">
                  <a16:creationId xmlns:a16="http://schemas.microsoft.com/office/drawing/2014/main" id="{0C7E9612-19B8-0167-7A80-3B4EA8DE65D8}"/>
                </a:ext>
              </a:extLst>
            </p:cNvPr>
            <p:cNvSpPr/>
            <p:nvPr/>
          </p:nvSpPr>
          <p:spPr>
            <a:xfrm>
              <a:off x="3605383" y="2654100"/>
              <a:ext cx="77294" cy="77269"/>
            </a:xfrm>
            <a:custGeom>
              <a:avLst/>
              <a:gdLst/>
              <a:ahLst/>
              <a:cxnLst/>
              <a:rect l="l" t="t" r="r" b="b"/>
              <a:pathLst>
                <a:path w="3129" h="3128" fill="none" extrusionOk="0">
                  <a:moveTo>
                    <a:pt x="3128" y="1553"/>
                  </a:moveTo>
                  <a:cubicBezTo>
                    <a:pt x="3128" y="2420"/>
                    <a:pt x="2420" y="3128"/>
                    <a:pt x="1576" y="3128"/>
                  </a:cubicBezTo>
                  <a:cubicBezTo>
                    <a:pt x="709" y="3128"/>
                    <a:pt x="1" y="2420"/>
                    <a:pt x="1" y="1553"/>
                  </a:cubicBezTo>
                  <a:cubicBezTo>
                    <a:pt x="1" y="708"/>
                    <a:pt x="709" y="0"/>
                    <a:pt x="1576" y="0"/>
                  </a:cubicBezTo>
                  <a:cubicBezTo>
                    <a:pt x="2420" y="0"/>
                    <a:pt x="3128" y="708"/>
                    <a:pt x="3128" y="1553"/>
                  </a:cubicBezTo>
                  <a:close/>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011;p71">
              <a:extLst>
                <a:ext uri="{FF2B5EF4-FFF2-40B4-BE49-F238E27FC236}">
                  <a16:creationId xmlns:a16="http://schemas.microsoft.com/office/drawing/2014/main" id="{A6B6C368-1ADC-517E-8D16-4B8B73C7039E}"/>
                </a:ext>
              </a:extLst>
            </p:cNvPr>
            <p:cNvSpPr/>
            <p:nvPr/>
          </p:nvSpPr>
          <p:spPr>
            <a:xfrm>
              <a:off x="3147547" y="2212617"/>
              <a:ext cx="109976" cy="109976"/>
            </a:xfrm>
            <a:custGeom>
              <a:avLst/>
              <a:gdLst/>
              <a:ahLst/>
              <a:cxnLst/>
              <a:rect l="l" t="t" r="r" b="b"/>
              <a:pathLst>
                <a:path w="4452" h="4452" fill="none" extrusionOk="0">
                  <a:moveTo>
                    <a:pt x="4452" y="2214"/>
                  </a:moveTo>
                  <a:cubicBezTo>
                    <a:pt x="4452" y="3447"/>
                    <a:pt x="3447" y="4451"/>
                    <a:pt x="2238" y="4451"/>
                  </a:cubicBezTo>
                  <a:cubicBezTo>
                    <a:pt x="1005" y="4451"/>
                    <a:pt x="1" y="3447"/>
                    <a:pt x="1" y="2214"/>
                  </a:cubicBezTo>
                  <a:cubicBezTo>
                    <a:pt x="1" y="1005"/>
                    <a:pt x="1005" y="0"/>
                    <a:pt x="2238" y="0"/>
                  </a:cubicBezTo>
                  <a:cubicBezTo>
                    <a:pt x="3447" y="0"/>
                    <a:pt x="4452" y="1005"/>
                    <a:pt x="4452" y="2214"/>
                  </a:cubicBezTo>
                  <a:close/>
                </a:path>
              </a:pathLst>
            </a:custGeom>
            <a:noFill/>
            <a:ln w="1700" cap="flat" cmpd="sng">
              <a:solidFill>
                <a:srgbClr val="1D2B4A"/>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012;p71">
              <a:extLst>
                <a:ext uri="{FF2B5EF4-FFF2-40B4-BE49-F238E27FC236}">
                  <a16:creationId xmlns:a16="http://schemas.microsoft.com/office/drawing/2014/main" id="{2E921C92-BBA5-0C22-72CB-81FB3FB51734}"/>
                </a:ext>
              </a:extLst>
            </p:cNvPr>
            <p:cNvSpPr/>
            <p:nvPr/>
          </p:nvSpPr>
          <p:spPr>
            <a:xfrm>
              <a:off x="2150109" y="2518582"/>
              <a:ext cx="119437" cy="117510"/>
            </a:xfrm>
            <a:custGeom>
              <a:avLst/>
              <a:gdLst/>
              <a:ahLst/>
              <a:cxnLst/>
              <a:rect l="l" t="t" r="r" b="b"/>
              <a:pathLst>
                <a:path w="4835" h="4757" extrusionOk="0">
                  <a:moveTo>
                    <a:pt x="4598" y="0"/>
                  </a:moveTo>
                  <a:cubicBezTo>
                    <a:pt x="4580" y="0"/>
                    <a:pt x="4562" y="3"/>
                    <a:pt x="4543" y="8"/>
                  </a:cubicBezTo>
                  <a:lnTo>
                    <a:pt x="206" y="1355"/>
                  </a:lnTo>
                  <a:cubicBezTo>
                    <a:pt x="1" y="1424"/>
                    <a:pt x="1" y="1675"/>
                    <a:pt x="206" y="1743"/>
                  </a:cubicBezTo>
                  <a:lnTo>
                    <a:pt x="2169" y="2428"/>
                  </a:lnTo>
                  <a:cubicBezTo>
                    <a:pt x="2215" y="2451"/>
                    <a:pt x="2283" y="2496"/>
                    <a:pt x="2283" y="2565"/>
                  </a:cubicBezTo>
                  <a:lnTo>
                    <a:pt x="2945" y="4619"/>
                  </a:lnTo>
                  <a:cubicBezTo>
                    <a:pt x="2980" y="4710"/>
                    <a:pt x="3059" y="4756"/>
                    <a:pt x="3139" y="4756"/>
                  </a:cubicBezTo>
                  <a:cubicBezTo>
                    <a:pt x="3219" y="4756"/>
                    <a:pt x="3299" y="4710"/>
                    <a:pt x="3333" y="4619"/>
                  </a:cubicBezTo>
                  <a:lnTo>
                    <a:pt x="4794" y="282"/>
                  </a:lnTo>
                  <a:cubicBezTo>
                    <a:pt x="4834" y="141"/>
                    <a:pt x="4733" y="0"/>
                    <a:pt x="4598"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45" name="Google Shape;1694;p65">
            <a:extLst>
              <a:ext uri="{FF2B5EF4-FFF2-40B4-BE49-F238E27FC236}">
                <a16:creationId xmlns:a16="http://schemas.microsoft.com/office/drawing/2014/main" id="{CBB01465-7F55-2C4A-7553-14221A6C052F}"/>
              </a:ext>
            </a:extLst>
          </p:cNvPr>
          <p:cNvSpPr txBox="1">
            <a:spLocks/>
          </p:cNvSpPr>
          <p:nvPr/>
        </p:nvSpPr>
        <p:spPr>
          <a:xfrm>
            <a:off x="1440904" y="201673"/>
            <a:ext cx="5845711" cy="10153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100"/>
            </a:pPr>
            <a:r>
              <a:rPr lang="fr-FR" dirty="0"/>
              <a:t>le projet de fin d'étude constitue une occasion très riche et précieuse pour les stagiaires , car il permet de mettre en application les connaissances théoriques et pratiques acquises durant la durée de formation.</a:t>
            </a:r>
          </a:p>
          <a:p>
            <a:pPr algn="ctr">
              <a:buSzPts val="1100"/>
            </a:pPr>
            <a:endParaRPr lang="fr-FR" dirty="0"/>
          </a:p>
          <a:p>
            <a:pPr algn="ctr">
              <a:buSzPts val="1100"/>
            </a:pPr>
            <a:r>
              <a:rPr lang="fr-FR" dirty="0"/>
              <a:t>Ce projet a été pour nous une occasion d’accumulation d’expériences, chose qui nous a aidé à faire face aux certains obstacles techniques qui on peut les faces durant un vrai projet… </a:t>
            </a:r>
          </a:p>
          <a:p>
            <a:pPr algn="ctr">
              <a:buSzPts val="1100"/>
            </a:pPr>
            <a:endParaRPr lang="fr-FR" dirty="0"/>
          </a:p>
          <a:p>
            <a:pPr algn="ctr">
              <a:lnSpc>
                <a:spcPct val="107000"/>
              </a:lnSpc>
              <a:spcAft>
                <a:spcPts val="800"/>
              </a:spcAft>
            </a:pPr>
            <a:r>
              <a:rPr lang="fr-FR" dirty="0"/>
              <a:t>Le présent travail a été élaboré par l’encadrement éclairé de</a:t>
            </a:r>
          </a:p>
          <a:p>
            <a:pPr algn="ctr">
              <a:lnSpc>
                <a:spcPct val="107000"/>
              </a:lnSpc>
              <a:spcAft>
                <a:spcPts val="800"/>
              </a:spcAft>
            </a:pPr>
            <a:r>
              <a:rPr lang="fr-FR" dirty="0"/>
              <a:t> </a:t>
            </a:r>
            <a:r>
              <a:rPr lang="fr-FR" b="1" u="sng" dirty="0"/>
              <a:t>Mr. AZEGGOUAR Mohamed Karim</a:t>
            </a:r>
            <a:r>
              <a:rPr lang="fr-FR" dirty="0"/>
              <a:t>,</a:t>
            </a:r>
          </a:p>
          <a:p>
            <a:pPr algn="ctr">
              <a:lnSpc>
                <a:spcPct val="107000"/>
              </a:lnSpc>
              <a:spcAft>
                <a:spcPts val="800"/>
              </a:spcAft>
            </a:pPr>
            <a:r>
              <a:rPr lang="fr-FR" dirty="0"/>
              <a:t> qu’il trouve ici l’expression de nos respects et nos remerciements pour avoir bien voulu de nous encadrer, nous guider par ses conseils et ses savoirs dans le domaine et à qui nous avons l’honneur d’être parmi ses étudiants.</a:t>
            </a:r>
          </a:p>
          <a:p>
            <a:pPr algn="ctr">
              <a:lnSpc>
                <a:spcPct val="107000"/>
              </a:lnSpc>
              <a:spcAft>
                <a:spcPts val="800"/>
              </a:spcAft>
            </a:pPr>
            <a:r>
              <a:rPr lang="fr-FR" dirty="0"/>
              <a:t>En bref, nous pouvons dire que ce projet la nous a beaucoup apporté, pour cela nous espérons que ce projet ne soit que le début vers d’autres expériences aussi bien rentables que performantes….</a:t>
            </a:r>
            <a:endParaRPr lang="en-150" dirty="0"/>
          </a:p>
          <a:p>
            <a:pPr algn="ctr">
              <a:lnSpc>
                <a:spcPct val="107000"/>
              </a:lnSpc>
              <a:spcAft>
                <a:spcPts val="800"/>
              </a:spcAft>
            </a:pPr>
            <a:endParaRPr lang="fr-FR" dirty="0"/>
          </a:p>
        </p:txBody>
      </p:sp>
      <p:grpSp>
        <p:nvGrpSpPr>
          <p:cNvPr id="108" name="Google Shape;1054;p50">
            <a:extLst>
              <a:ext uri="{FF2B5EF4-FFF2-40B4-BE49-F238E27FC236}">
                <a16:creationId xmlns:a16="http://schemas.microsoft.com/office/drawing/2014/main" id="{42F7CA35-6CAD-015C-9D62-F01E3E6187F3}"/>
              </a:ext>
            </a:extLst>
          </p:cNvPr>
          <p:cNvGrpSpPr/>
          <p:nvPr/>
        </p:nvGrpSpPr>
        <p:grpSpPr>
          <a:xfrm>
            <a:off x="7182377" y="3712935"/>
            <a:ext cx="1961623" cy="1430565"/>
            <a:chOff x="3362217" y="740288"/>
            <a:chExt cx="2419567" cy="1919710"/>
          </a:xfrm>
        </p:grpSpPr>
        <p:sp>
          <p:nvSpPr>
            <p:cNvPr id="109" name="Google Shape;1055;p50">
              <a:extLst>
                <a:ext uri="{FF2B5EF4-FFF2-40B4-BE49-F238E27FC236}">
                  <a16:creationId xmlns:a16="http://schemas.microsoft.com/office/drawing/2014/main" id="{B9900463-BFC8-9A11-3F51-8B6C579E322E}"/>
                </a:ext>
              </a:extLst>
            </p:cNvPr>
            <p:cNvSpPr/>
            <p:nvPr/>
          </p:nvSpPr>
          <p:spPr>
            <a:xfrm>
              <a:off x="3612150" y="740288"/>
              <a:ext cx="1919700" cy="1919700"/>
            </a:xfrm>
            <a:prstGeom prst="round2SameRect">
              <a:avLst>
                <a:gd name="adj1" fmla="val 50000"/>
                <a:gd name="adj2" fmla="val 0"/>
              </a:avLst>
            </a:prstGeom>
            <a:solidFill>
              <a:srgbClr val="3A60E5">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056;p50">
              <a:extLst>
                <a:ext uri="{FF2B5EF4-FFF2-40B4-BE49-F238E27FC236}">
                  <a16:creationId xmlns:a16="http://schemas.microsoft.com/office/drawing/2014/main" id="{71F57350-0822-73E5-189D-1A5D7C08BCE9}"/>
                </a:ext>
              </a:extLst>
            </p:cNvPr>
            <p:cNvGrpSpPr/>
            <p:nvPr/>
          </p:nvGrpSpPr>
          <p:grpSpPr>
            <a:xfrm>
              <a:off x="3362217" y="1121387"/>
              <a:ext cx="2419567" cy="1538611"/>
              <a:chOff x="1544625" y="1689175"/>
              <a:chExt cx="4539525" cy="2886700"/>
            </a:xfrm>
          </p:grpSpPr>
          <p:sp>
            <p:nvSpPr>
              <p:cNvPr id="111" name="Google Shape;1057;p50">
                <a:extLst>
                  <a:ext uri="{FF2B5EF4-FFF2-40B4-BE49-F238E27FC236}">
                    <a16:creationId xmlns:a16="http://schemas.microsoft.com/office/drawing/2014/main" id="{61DA9E5B-02B7-2111-93D9-DCD3D2F7CCF1}"/>
                  </a:ext>
                </a:extLst>
              </p:cNvPr>
              <p:cNvSpPr/>
              <p:nvPr/>
            </p:nvSpPr>
            <p:spPr>
              <a:xfrm>
                <a:off x="2494500" y="3755675"/>
                <a:ext cx="2475600" cy="820200"/>
              </a:xfrm>
              <a:custGeom>
                <a:avLst/>
                <a:gdLst/>
                <a:ahLst/>
                <a:cxnLst/>
                <a:rect l="l" t="t" r="r" b="b"/>
                <a:pathLst>
                  <a:path w="99024" h="32808" extrusionOk="0">
                    <a:moveTo>
                      <a:pt x="70603" y="15966"/>
                    </a:moveTo>
                    <a:lnTo>
                      <a:pt x="70527" y="22707"/>
                    </a:lnTo>
                    <a:lnTo>
                      <a:pt x="59324" y="22783"/>
                    </a:lnTo>
                    <a:lnTo>
                      <a:pt x="59124" y="16141"/>
                    </a:lnTo>
                    <a:lnTo>
                      <a:pt x="70603" y="15966"/>
                    </a:lnTo>
                    <a:close/>
                    <a:moveTo>
                      <a:pt x="46592" y="16341"/>
                    </a:moveTo>
                    <a:lnTo>
                      <a:pt x="46693" y="22858"/>
                    </a:lnTo>
                    <a:lnTo>
                      <a:pt x="35289" y="22908"/>
                    </a:lnTo>
                    <a:lnTo>
                      <a:pt x="34913" y="16542"/>
                    </a:lnTo>
                    <a:lnTo>
                      <a:pt x="46592" y="16341"/>
                    </a:lnTo>
                    <a:close/>
                    <a:moveTo>
                      <a:pt x="52332" y="1"/>
                    </a:moveTo>
                    <a:lnTo>
                      <a:pt x="46442" y="9424"/>
                    </a:lnTo>
                    <a:lnTo>
                      <a:pt x="46492" y="11580"/>
                    </a:lnTo>
                    <a:lnTo>
                      <a:pt x="34612" y="11905"/>
                    </a:lnTo>
                    <a:lnTo>
                      <a:pt x="34412" y="8522"/>
                    </a:lnTo>
                    <a:lnTo>
                      <a:pt x="27545" y="51"/>
                    </a:lnTo>
                    <a:lnTo>
                      <a:pt x="25991" y="2732"/>
                    </a:lnTo>
                    <a:lnTo>
                      <a:pt x="21981" y="9625"/>
                    </a:lnTo>
                    <a:lnTo>
                      <a:pt x="22106" y="12231"/>
                    </a:lnTo>
                    <a:lnTo>
                      <a:pt x="226" y="12783"/>
                    </a:lnTo>
                    <a:lnTo>
                      <a:pt x="1" y="17093"/>
                    </a:lnTo>
                    <a:lnTo>
                      <a:pt x="22332" y="16742"/>
                    </a:lnTo>
                    <a:lnTo>
                      <a:pt x="22657" y="22983"/>
                    </a:lnTo>
                    <a:lnTo>
                      <a:pt x="878" y="23133"/>
                    </a:lnTo>
                    <a:lnTo>
                      <a:pt x="452" y="27419"/>
                    </a:lnTo>
                    <a:lnTo>
                      <a:pt x="22908" y="27519"/>
                    </a:lnTo>
                    <a:lnTo>
                      <a:pt x="23134" y="32106"/>
                    </a:lnTo>
                    <a:lnTo>
                      <a:pt x="23184" y="32808"/>
                    </a:lnTo>
                    <a:lnTo>
                      <a:pt x="35891" y="32808"/>
                    </a:lnTo>
                    <a:lnTo>
                      <a:pt x="35565" y="27570"/>
                    </a:lnTo>
                    <a:lnTo>
                      <a:pt x="46793" y="27595"/>
                    </a:lnTo>
                    <a:lnTo>
                      <a:pt x="46893" y="32808"/>
                    </a:lnTo>
                    <a:lnTo>
                      <a:pt x="59600" y="32808"/>
                    </a:lnTo>
                    <a:lnTo>
                      <a:pt x="59450" y="27645"/>
                    </a:lnTo>
                    <a:lnTo>
                      <a:pt x="70477" y="27695"/>
                    </a:lnTo>
                    <a:lnTo>
                      <a:pt x="70402" y="32808"/>
                    </a:lnTo>
                    <a:lnTo>
                      <a:pt x="83109" y="32808"/>
                    </a:lnTo>
                    <a:lnTo>
                      <a:pt x="83109" y="27745"/>
                    </a:lnTo>
                    <a:lnTo>
                      <a:pt x="98573" y="27795"/>
                    </a:lnTo>
                    <a:lnTo>
                      <a:pt x="99024" y="22532"/>
                    </a:lnTo>
                    <a:lnTo>
                      <a:pt x="83134" y="22632"/>
                    </a:lnTo>
                    <a:lnTo>
                      <a:pt x="83134" y="15740"/>
                    </a:lnTo>
                    <a:lnTo>
                      <a:pt x="98071" y="15514"/>
                    </a:lnTo>
                    <a:lnTo>
                      <a:pt x="98322" y="10226"/>
                    </a:lnTo>
                    <a:lnTo>
                      <a:pt x="83159" y="10627"/>
                    </a:lnTo>
                    <a:lnTo>
                      <a:pt x="83159" y="8898"/>
                    </a:lnTo>
                    <a:lnTo>
                      <a:pt x="76843" y="1"/>
                    </a:lnTo>
                    <a:lnTo>
                      <a:pt x="70678" y="9224"/>
                    </a:lnTo>
                    <a:lnTo>
                      <a:pt x="70653" y="10953"/>
                    </a:lnTo>
                    <a:lnTo>
                      <a:pt x="58998" y="11254"/>
                    </a:lnTo>
                    <a:lnTo>
                      <a:pt x="58923" y="8697"/>
                    </a:lnTo>
                    <a:lnTo>
                      <a:pt x="52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58;p50">
                <a:extLst>
                  <a:ext uri="{FF2B5EF4-FFF2-40B4-BE49-F238E27FC236}">
                    <a16:creationId xmlns:a16="http://schemas.microsoft.com/office/drawing/2014/main" id="{D69E99B3-2987-41D8-95E9-E8CDB98273B2}"/>
                  </a:ext>
                </a:extLst>
              </p:cNvPr>
              <p:cNvSpPr/>
              <p:nvPr/>
            </p:nvSpPr>
            <p:spPr>
              <a:xfrm>
                <a:off x="3497025" y="2329600"/>
                <a:ext cx="976200" cy="1391000"/>
              </a:xfrm>
              <a:custGeom>
                <a:avLst/>
                <a:gdLst/>
                <a:ahLst/>
                <a:cxnLst/>
                <a:rect l="l" t="t" r="r" b="b"/>
                <a:pathLst>
                  <a:path w="39048" h="55640" extrusionOk="0">
                    <a:moveTo>
                      <a:pt x="21629" y="1"/>
                    </a:moveTo>
                    <a:lnTo>
                      <a:pt x="6341" y="1078"/>
                    </a:lnTo>
                    <a:cubicBezTo>
                      <a:pt x="6341" y="1078"/>
                      <a:pt x="13634" y="3184"/>
                      <a:pt x="15990" y="3885"/>
                    </a:cubicBezTo>
                    <a:cubicBezTo>
                      <a:pt x="9399" y="18472"/>
                      <a:pt x="0" y="38698"/>
                      <a:pt x="12005" y="55640"/>
                    </a:cubicBezTo>
                    <a:cubicBezTo>
                      <a:pt x="31980" y="46693"/>
                      <a:pt x="39048" y="43184"/>
                      <a:pt x="39048" y="43184"/>
                    </a:cubicBezTo>
                    <a:lnTo>
                      <a:pt x="31529" y="22707"/>
                    </a:lnTo>
                    <a:lnTo>
                      <a:pt x="20226" y="30226"/>
                    </a:lnTo>
                    <a:lnTo>
                      <a:pt x="21629" y="1"/>
                    </a:lnTo>
                    <a:close/>
                  </a:path>
                </a:pathLst>
              </a:custGeom>
              <a:solidFill>
                <a:srgbClr val="AD6D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59;p50">
                <a:extLst>
                  <a:ext uri="{FF2B5EF4-FFF2-40B4-BE49-F238E27FC236}">
                    <a16:creationId xmlns:a16="http://schemas.microsoft.com/office/drawing/2014/main" id="{6F85E0AB-9AB5-7F7E-8D0A-AC4107FC1B5E}"/>
                  </a:ext>
                </a:extLst>
              </p:cNvPr>
              <p:cNvSpPr/>
              <p:nvPr/>
            </p:nvSpPr>
            <p:spPr>
              <a:xfrm>
                <a:off x="4608550" y="3808925"/>
                <a:ext cx="846525" cy="766950"/>
              </a:xfrm>
              <a:custGeom>
                <a:avLst/>
                <a:gdLst/>
                <a:ahLst/>
                <a:cxnLst/>
                <a:rect l="l" t="t" r="r" b="b"/>
                <a:pathLst>
                  <a:path w="33861" h="30678" extrusionOk="0">
                    <a:moveTo>
                      <a:pt x="33860" y="1"/>
                    </a:moveTo>
                    <a:lnTo>
                      <a:pt x="9875" y="928"/>
                    </a:lnTo>
                    <a:lnTo>
                      <a:pt x="1" y="30678"/>
                    </a:lnTo>
                    <a:lnTo>
                      <a:pt x="23760" y="30678"/>
                    </a:lnTo>
                    <a:lnTo>
                      <a:pt x="33860" y="1"/>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60;p50">
                <a:extLst>
                  <a:ext uri="{FF2B5EF4-FFF2-40B4-BE49-F238E27FC236}">
                    <a16:creationId xmlns:a16="http://schemas.microsoft.com/office/drawing/2014/main" id="{BEF720C8-4B4B-89C5-FAB7-152DE455BD82}"/>
                  </a:ext>
                </a:extLst>
              </p:cNvPr>
              <p:cNvSpPr/>
              <p:nvPr/>
            </p:nvSpPr>
            <p:spPr>
              <a:xfrm>
                <a:off x="5002025" y="3797025"/>
                <a:ext cx="1082125" cy="778850"/>
              </a:xfrm>
              <a:custGeom>
                <a:avLst/>
                <a:gdLst/>
                <a:ahLst/>
                <a:cxnLst/>
                <a:rect l="l" t="t" r="r" b="b"/>
                <a:pathLst>
                  <a:path w="43285" h="31154" extrusionOk="0">
                    <a:moveTo>
                      <a:pt x="38598" y="1"/>
                    </a:moveTo>
                    <a:lnTo>
                      <a:pt x="3309" y="226"/>
                    </a:lnTo>
                    <a:lnTo>
                      <a:pt x="1" y="31154"/>
                    </a:lnTo>
                    <a:lnTo>
                      <a:pt x="33410" y="31154"/>
                    </a:lnTo>
                    <a:cubicBezTo>
                      <a:pt x="43284" y="12808"/>
                      <a:pt x="38598" y="1"/>
                      <a:pt x="38598" y="1"/>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61;p50">
                <a:extLst>
                  <a:ext uri="{FF2B5EF4-FFF2-40B4-BE49-F238E27FC236}">
                    <a16:creationId xmlns:a16="http://schemas.microsoft.com/office/drawing/2014/main" id="{891CA003-9F68-2692-91C3-05B1B4ECBCBF}"/>
                  </a:ext>
                </a:extLst>
              </p:cNvPr>
              <p:cNvSpPr/>
              <p:nvPr/>
            </p:nvSpPr>
            <p:spPr>
              <a:xfrm>
                <a:off x="5307175" y="3946775"/>
                <a:ext cx="694275" cy="629100"/>
              </a:xfrm>
              <a:custGeom>
                <a:avLst/>
                <a:gdLst/>
                <a:ahLst/>
                <a:cxnLst/>
                <a:rect l="l" t="t" r="r" b="b"/>
                <a:pathLst>
                  <a:path w="27771" h="25164" extrusionOk="0">
                    <a:moveTo>
                      <a:pt x="27444" y="1"/>
                    </a:moveTo>
                    <a:lnTo>
                      <a:pt x="27444" y="1"/>
                    </a:lnTo>
                    <a:cubicBezTo>
                      <a:pt x="21730" y="1805"/>
                      <a:pt x="16291" y="4437"/>
                      <a:pt x="11605" y="8146"/>
                    </a:cubicBezTo>
                    <a:cubicBezTo>
                      <a:pt x="6266" y="12382"/>
                      <a:pt x="1981" y="18672"/>
                      <a:pt x="1" y="25164"/>
                    </a:cubicBezTo>
                    <a:lnTo>
                      <a:pt x="21204" y="25164"/>
                    </a:lnTo>
                    <a:cubicBezTo>
                      <a:pt x="26943" y="14512"/>
                      <a:pt x="27770" y="5339"/>
                      <a:pt x="27444" y="1"/>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62;p50">
                <a:extLst>
                  <a:ext uri="{FF2B5EF4-FFF2-40B4-BE49-F238E27FC236}">
                    <a16:creationId xmlns:a16="http://schemas.microsoft.com/office/drawing/2014/main" id="{AC95393E-463A-CB67-D415-9612F573D13A}"/>
                  </a:ext>
                </a:extLst>
              </p:cNvPr>
              <p:cNvSpPr/>
              <p:nvPr/>
            </p:nvSpPr>
            <p:spPr>
              <a:xfrm>
                <a:off x="4155550" y="2414825"/>
                <a:ext cx="717450" cy="1094000"/>
              </a:xfrm>
              <a:custGeom>
                <a:avLst/>
                <a:gdLst/>
                <a:ahLst/>
                <a:cxnLst/>
                <a:rect l="l" t="t" r="r" b="b"/>
                <a:pathLst>
                  <a:path w="28698" h="43760" extrusionOk="0">
                    <a:moveTo>
                      <a:pt x="28697" y="0"/>
                    </a:moveTo>
                    <a:cubicBezTo>
                      <a:pt x="28697" y="0"/>
                      <a:pt x="23058" y="727"/>
                      <a:pt x="14110" y="8722"/>
                    </a:cubicBezTo>
                    <a:cubicBezTo>
                      <a:pt x="5163" y="16717"/>
                      <a:pt x="0" y="20953"/>
                      <a:pt x="0" y="20953"/>
                    </a:cubicBezTo>
                    <a:lnTo>
                      <a:pt x="12231" y="43760"/>
                    </a:lnTo>
                    <a:lnTo>
                      <a:pt x="25865" y="34812"/>
                    </a:lnTo>
                    <a:lnTo>
                      <a:pt x="28697"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63;p50">
                <a:extLst>
                  <a:ext uri="{FF2B5EF4-FFF2-40B4-BE49-F238E27FC236}">
                    <a16:creationId xmlns:a16="http://schemas.microsoft.com/office/drawing/2014/main" id="{DFB50076-C8E4-9CDB-5BF2-B9585544944F}"/>
                  </a:ext>
                </a:extLst>
              </p:cNvPr>
              <p:cNvSpPr/>
              <p:nvPr/>
            </p:nvSpPr>
            <p:spPr>
              <a:xfrm>
                <a:off x="4392375" y="2792000"/>
                <a:ext cx="449900" cy="716825"/>
              </a:xfrm>
              <a:custGeom>
                <a:avLst/>
                <a:gdLst/>
                <a:ahLst/>
                <a:cxnLst/>
                <a:rect l="l" t="t" r="r" b="b"/>
                <a:pathLst>
                  <a:path w="17996" h="28673" extrusionOk="0">
                    <a:moveTo>
                      <a:pt x="17996" y="1"/>
                    </a:moveTo>
                    <a:cubicBezTo>
                      <a:pt x="16342" y="126"/>
                      <a:pt x="14913" y="1229"/>
                      <a:pt x="13685" y="2357"/>
                    </a:cubicBezTo>
                    <a:cubicBezTo>
                      <a:pt x="7394" y="8071"/>
                      <a:pt x="2658" y="15465"/>
                      <a:pt x="1" y="23535"/>
                    </a:cubicBezTo>
                    <a:lnTo>
                      <a:pt x="2758" y="28673"/>
                    </a:lnTo>
                    <a:lnTo>
                      <a:pt x="16392" y="19725"/>
                    </a:lnTo>
                    <a:lnTo>
                      <a:pt x="17996"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064;p50">
                <a:extLst>
                  <a:ext uri="{FF2B5EF4-FFF2-40B4-BE49-F238E27FC236}">
                    <a16:creationId xmlns:a16="http://schemas.microsoft.com/office/drawing/2014/main" id="{40E28389-86A4-067E-E9E6-FBAB90845C57}"/>
                  </a:ext>
                </a:extLst>
              </p:cNvPr>
              <p:cNvSpPr/>
              <p:nvPr/>
            </p:nvSpPr>
            <p:spPr>
              <a:xfrm>
                <a:off x="4763950" y="2386725"/>
                <a:ext cx="1255650" cy="1521850"/>
              </a:xfrm>
              <a:custGeom>
                <a:avLst/>
                <a:gdLst/>
                <a:ahLst/>
                <a:cxnLst/>
                <a:rect l="l" t="t" r="r" b="b"/>
                <a:pathLst>
                  <a:path w="50226" h="60874" extrusionOk="0">
                    <a:moveTo>
                      <a:pt x="22701" y="1"/>
                    </a:moveTo>
                    <a:cubicBezTo>
                      <a:pt x="18627" y="1"/>
                      <a:pt x="14524" y="363"/>
                      <a:pt x="10501" y="548"/>
                    </a:cubicBezTo>
                    <a:cubicBezTo>
                      <a:pt x="2481" y="899"/>
                      <a:pt x="0" y="2427"/>
                      <a:pt x="0" y="3129"/>
                    </a:cubicBezTo>
                    <a:cubicBezTo>
                      <a:pt x="0" y="3179"/>
                      <a:pt x="1303" y="60874"/>
                      <a:pt x="1303" y="60874"/>
                    </a:cubicBezTo>
                    <a:lnTo>
                      <a:pt x="50226" y="59696"/>
                    </a:lnTo>
                    <a:cubicBezTo>
                      <a:pt x="50226" y="59696"/>
                      <a:pt x="43634" y="19721"/>
                      <a:pt x="41529" y="12177"/>
                    </a:cubicBezTo>
                    <a:cubicBezTo>
                      <a:pt x="39975" y="6713"/>
                      <a:pt x="37895" y="2152"/>
                      <a:pt x="31930" y="874"/>
                    </a:cubicBezTo>
                    <a:cubicBezTo>
                      <a:pt x="28903" y="212"/>
                      <a:pt x="25811" y="1"/>
                      <a:pt x="2270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65;p50">
                <a:extLst>
                  <a:ext uri="{FF2B5EF4-FFF2-40B4-BE49-F238E27FC236}">
                    <a16:creationId xmlns:a16="http://schemas.microsoft.com/office/drawing/2014/main" id="{B4092067-82FD-15C0-2EEF-B95173B1138F}"/>
                  </a:ext>
                </a:extLst>
              </p:cNvPr>
              <p:cNvSpPr/>
              <p:nvPr/>
            </p:nvSpPr>
            <p:spPr>
              <a:xfrm>
                <a:off x="4825975" y="1940500"/>
                <a:ext cx="500025" cy="747725"/>
              </a:xfrm>
              <a:custGeom>
                <a:avLst/>
                <a:gdLst/>
                <a:ahLst/>
                <a:cxnLst/>
                <a:rect l="l" t="t" r="r" b="b"/>
                <a:pathLst>
                  <a:path w="20001" h="29909" extrusionOk="0">
                    <a:moveTo>
                      <a:pt x="4537" y="1"/>
                    </a:moveTo>
                    <a:lnTo>
                      <a:pt x="0" y="1580"/>
                    </a:lnTo>
                    <a:lnTo>
                      <a:pt x="5890" y="29099"/>
                    </a:lnTo>
                    <a:cubicBezTo>
                      <a:pt x="5890" y="29099"/>
                      <a:pt x="7105" y="29909"/>
                      <a:pt x="8969" y="29909"/>
                    </a:cubicBezTo>
                    <a:cubicBezTo>
                      <a:pt x="11810" y="29909"/>
                      <a:pt x="16156" y="28026"/>
                      <a:pt x="20000" y="18522"/>
                    </a:cubicBezTo>
                    <a:lnTo>
                      <a:pt x="4537" y="1"/>
                    </a:lnTo>
                    <a:close/>
                  </a:path>
                </a:pathLst>
              </a:custGeom>
              <a:solidFill>
                <a:srgbClr val="BC8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66;p50">
                <a:extLst>
                  <a:ext uri="{FF2B5EF4-FFF2-40B4-BE49-F238E27FC236}">
                    <a16:creationId xmlns:a16="http://schemas.microsoft.com/office/drawing/2014/main" id="{E1312977-43A1-674C-0434-0220D571CE51}"/>
                  </a:ext>
                </a:extLst>
              </p:cNvPr>
              <p:cNvSpPr/>
              <p:nvPr/>
            </p:nvSpPr>
            <p:spPr>
              <a:xfrm>
                <a:off x="4606675" y="1830850"/>
                <a:ext cx="379725" cy="281075"/>
              </a:xfrm>
              <a:custGeom>
                <a:avLst/>
                <a:gdLst/>
                <a:ahLst/>
                <a:cxnLst/>
                <a:rect l="l" t="t" r="r" b="b"/>
                <a:pathLst>
                  <a:path w="15189" h="11243" extrusionOk="0">
                    <a:moveTo>
                      <a:pt x="5314" y="1"/>
                    </a:moveTo>
                    <a:cubicBezTo>
                      <a:pt x="5314" y="1"/>
                      <a:pt x="0" y="5013"/>
                      <a:pt x="3434" y="9249"/>
                    </a:cubicBezTo>
                    <a:cubicBezTo>
                      <a:pt x="4532" y="10593"/>
                      <a:pt x="5864" y="11243"/>
                      <a:pt x="7251" y="11243"/>
                    </a:cubicBezTo>
                    <a:cubicBezTo>
                      <a:pt x="10236" y="11243"/>
                      <a:pt x="13477" y="8235"/>
                      <a:pt x="15188" y="2657"/>
                    </a:cubicBezTo>
                    <a:lnTo>
                      <a:pt x="5314" y="1"/>
                    </a:lnTo>
                    <a:close/>
                  </a:path>
                </a:pathLst>
              </a:custGeom>
              <a:solidFill>
                <a:srgbClr val="BC8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67;p50">
                <a:extLst>
                  <a:ext uri="{FF2B5EF4-FFF2-40B4-BE49-F238E27FC236}">
                    <a16:creationId xmlns:a16="http://schemas.microsoft.com/office/drawing/2014/main" id="{537B2F36-52E3-26B1-15DB-9CD1E75B888E}"/>
                  </a:ext>
                </a:extLst>
              </p:cNvPr>
              <p:cNvSpPr/>
              <p:nvPr/>
            </p:nvSpPr>
            <p:spPr>
              <a:xfrm>
                <a:off x="4822200" y="1870325"/>
                <a:ext cx="196150" cy="156675"/>
              </a:xfrm>
              <a:custGeom>
                <a:avLst/>
                <a:gdLst/>
                <a:ahLst/>
                <a:cxnLst/>
                <a:rect l="l" t="t" r="r" b="b"/>
                <a:pathLst>
                  <a:path w="7846" h="6267" extrusionOk="0">
                    <a:moveTo>
                      <a:pt x="1" y="1"/>
                    </a:moveTo>
                    <a:lnTo>
                      <a:pt x="1" y="1"/>
                    </a:lnTo>
                    <a:cubicBezTo>
                      <a:pt x="1" y="1"/>
                      <a:pt x="1404" y="5164"/>
                      <a:pt x="3435" y="6266"/>
                    </a:cubicBezTo>
                    <a:cubicBezTo>
                      <a:pt x="7670" y="5013"/>
                      <a:pt x="7846" y="1730"/>
                      <a:pt x="7846" y="1730"/>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68;p50">
                <a:extLst>
                  <a:ext uri="{FF2B5EF4-FFF2-40B4-BE49-F238E27FC236}">
                    <a16:creationId xmlns:a16="http://schemas.microsoft.com/office/drawing/2014/main" id="{64045C21-E6AD-3D70-2039-A6ECBCC7E6BA}"/>
                  </a:ext>
                </a:extLst>
              </p:cNvPr>
              <p:cNvSpPr/>
              <p:nvPr/>
            </p:nvSpPr>
            <p:spPr>
              <a:xfrm>
                <a:off x="4433750" y="1711475"/>
                <a:ext cx="642875" cy="229050"/>
              </a:xfrm>
              <a:custGeom>
                <a:avLst/>
                <a:gdLst/>
                <a:ahLst/>
                <a:cxnLst/>
                <a:rect l="l" t="t" r="r" b="b"/>
                <a:pathLst>
                  <a:path w="25715" h="9162" extrusionOk="0">
                    <a:moveTo>
                      <a:pt x="18512" y="0"/>
                    </a:moveTo>
                    <a:cubicBezTo>
                      <a:pt x="14230" y="0"/>
                      <a:pt x="10827" y="4926"/>
                      <a:pt x="10827" y="4926"/>
                    </a:cubicBezTo>
                    <a:cubicBezTo>
                      <a:pt x="10827" y="4926"/>
                      <a:pt x="5243" y="3729"/>
                      <a:pt x="1942" y="3729"/>
                    </a:cubicBezTo>
                    <a:cubicBezTo>
                      <a:pt x="1105" y="3729"/>
                      <a:pt x="415" y="3806"/>
                      <a:pt x="0" y="3999"/>
                    </a:cubicBezTo>
                    <a:lnTo>
                      <a:pt x="23208" y="9162"/>
                    </a:lnTo>
                    <a:cubicBezTo>
                      <a:pt x="23208" y="9162"/>
                      <a:pt x="25714" y="2420"/>
                      <a:pt x="20552" y="390"/>
                    </a:cubicBezTo>
                    <a:cubicBezTo>
                      <a:pt x="19857" y="118"/>
                      <a:pt x="19174" y="0"/>
                      <a:pt x="18512" y="0"/>
                    </a:cubicBez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69;p50">
                <a:extLst>
                  <a:ext uri="{FF2B5EF4-FFF2-40B4-BE49-F238E27FC236}">
                    <a16:creationId xmlns:a16="http://schemas.microsoft.com/office/drawing/2014/main" id="{CD1D5766-FB43-5831-4267-C6C6D5B589D7}"/>
                  </a:ext>
                </a:extLst>
              </p:cNvPr>
              <p:cNvSpPr/>
              <p:nvPr/>
            </p:nvSpPr>
            <p:spPr>
              <a:xfrm>
                <a:off x="4908050" y="1935450"/>
                <a:ext cx="137050" cy="103350"/>
              </a:xfrm>
              <a:custGeom>
                <a:avLst/>
                <a:gdLst/>
                <a:ahLst/>
                <a:cxnLst/>
                <a:rect l="l" t="t" r="r" b="b"/>
                <a:pathLst>
                  <a:path w="5482" h="4134" extrusionOk="0">
                    <a:moveTo>
                      <a:pt x="2419" y="1"/>
                    </a:moveTo>
                    <a:cubicBezTo>
                      <a:pt x="2042" y="1"/>
                      <a:pt x="1646" y="65"/>
                      <a:pt x="1254" y="203"/>
                    </a:cubicBezTo>
                    <a:lnTo>
                      <a:pt x="1" y="3661"/>
                    </a:lnTo>
                    <a:cubicBezTo>
                      <a:pt x="1" y="3661"/>
                      <a:pt x="693" y="4134"/>
                      <a:pt x="1641" y="4134"/>
                    </a:cubicBezTo>
                    <a:cubicBezTo>
                      <a:pt x="2327" y="4134"/>
                      <a:pt x="3147" y="3887"/>
                      <a:pt x="3935" y="3035"/>
                    </a:cubicBezTo>
                    <a:cubicBezTo>
                      <a:pt x="5481" y="1365"/>
                      <a:pt x="4163" y="1"/>
                      <a:pt x="2419" y="1"/>
                    </a:cubicBezTo>
                    <a:close/>
                  </a:path>
                </a:pathLst>
              </a:custGeom>
              <a:solidFill>
                <a:srgbClr val="BC8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70;p50">
                <a:extLst>
                  <a:ext uri="{FF2B5EF4-FFF2-40B4-BE49-F238E27FC236}">
                    <a16:creationId xmlns:a16="http://schemas.microsoft.com/office/drawing/2014/main" id="{428CB190-E198-BC50-14E7-706A5FCD4CE6}"/>
                  </a:ext>
                </a:extLst>
              </p:cNvPr>
              <p:cNvSpPr/>
              <p:nvPr/>
            </p:nvSpPr>
            <p:spPr>
              <a:xfrm>
                <a:off x="3773325" y="3003175"/>
                <a:ext cx="1829000" cy="999400"/>
              </a:xfrm>
              <a:custGeom>
                <a:avLst/>
                <a:gdLst/>
                <a:ahLst/>
                <a:cxnLst/>
                <a:rect l="l" t="t" r="r" b="b"/>
                <a:pathLst>
                  <a:path w="73160" h="39976" extrusionOk="0">
                    <a:moveTo>
                      <a:pt x="55515" y="0"/>
                    </a:moveTo>
                    <a:lnTo>
                      <a:pt x="45866" y="18572"/>
                    </a:lnTo>
                    <a:lnTo>
                      <a:pt x="13635" y="6115"/>
                    </a:lnTo>
                    <a:lnTo>
                      <a:pt x="12457" y="1404"/>
                    </a:lnTo>
                    <a:lnTo>
                      <a:pt x="10352" y="5890"/>
                    </a:lnTo>
                    <a:cubicBezTo>
                      <a:pt x="10352" y="5890"/>
                      <a:pt x="1" y="6817"/>
                      <a:pt x="477" y="7770"/>
                    </a:cubicBezTo>
                    <a:lnTo>
                      <a:pt x="7294" y="7995"/>
                    </a:lnTo>
                    <a:cubicBezTo>
                      <a:pt x="7294" y="7995"/>
                      <a:pt x="953" y="9173"/>
                      <a:pt x="477" y="9875"/>
                    </a:cubicBezTo>
                    <a:lnTo>
                      <a:pt x="6818" y="10100"/>
                    </a:lnTo>
                    <a:lnTo>
                      <a:pt x="1179" y="12005"/>
                    </a:lnTo>
                    <a:lnTo>
                      <a:pt x="10352" y="11755"/>
                    </a:lnTo>
                    <a:cubicBezTo>
                      <a:pt x="10352" y="11755"/>
                      <a:pt x="40452" y="39975"/>
                      <a:pt x="49876" y="39975"/>
                    </a:cubicBezTo>
                    <a:cubicBezTo>
                      <a:pt x="59274" y="39975"/>
                      <a:pt x="73159" y="10577"/>
                      <a:pt x="73159" y="10577"/>
                    </a:cubicBezTo>
                    <a:lnTo>
                      <a:pt x="55515" y="0"/>
                    </a:lnTo>
                    <a:close/>
                  </a:path>
                </a:pathLst>
              </a:custGeom>
              <a:solidFill>
                <a:srgbClr val="BC8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71;p50">
                <a:extLst>
                  <a:ext uri="{FF2B5EF4-FFF2-40B4-BE49-F238E27FC236}">
                    <a16:creationId xmlns:a16="http://schemas.microsoft.com/office/drawing/2014/main" id="{50D63EA0-D6F5-761B-CDDD-D246A4FB6D54}"/>
                  </a:ext>
                </a:extLst>
              </p:cNvPr>
              <p:cNvSpPr/>
              <p:nvPr/>
            </p:nvSpPr>
            <p:spPr>
              <a:xfrm>
                <a:off x="3335350" y="1768825"/>
                <a:ext cx="613450" cy="482475"/>
              </a:xfrm>
              <a:custGeom>
                <a:avLst/>
                <a:gdLst/>
                <a:ahLst/>
                <a:cxnLst/>
                <a:rect l="l" t="t" r="r" b="b"/>
                <a:pathLst>
                  <a:path w="24538" h="19299" extrusionOk="0">
                    <a:moveTo>
                      <a:pt x="24537" y="0"/>
                    </a:moveTo>
                    <a:lnTo>
                      <a:pt x="1" y="101"/>
                    </a:lnTo>
                    <a:lnTo>
                      <a:pt x="2257" y="19299"/>
                    </a:lnTo>
                    <a:cubicBezTo>
                      <a:pt x="11254" y="15063"/>
                      <a:pt x="19074" y="8321"/>
                      <a:pt x="24537" y="0"/>
                    </a:cubicBezTo>
                    <a:close/>
                  </a:path>
                </a:pathLst>
              </a:custGeom>
              <a:solidFill>
                <a:srgbClr val="F5C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72;p50">
                <a:extLst>
                  <a:ext uri="{FF2B5EF4-FFF2-40B4-BE49-F238E27FC236}">
                    <a16:creationId xmlns:a16="http://schemas.microsoft.com/office/drawing/2014/main" id="{DF2A1D7A-BA85-202F-DE69-8208F4603A9A}"/>
                  </a:ext>
                </a:extLst>
              </p:cNvPr>
              <p:cNvSpPr/>
              <p:nvPr/>
            </p:nvSpPr>
            <p:spPr>
              <a:xfrm>
                <a:off x="2297125" y="3944275"/>
                <a:ext cx="647275" cy="629100"/>
              </a:xfrm>
              <a:custGeom>
                <a:avLst/>
                <a:gdLst/>
                <a:ahLst/>
                <a:cxnLst/>
                <a:rect l="l" t="t" r="r" b="b"/>
                <a:pathLst>
                  <a:path w="25891" h="25164" extrusionOk="0">
                    <a:moveTo>
                      <a:pt x="16467" y="0"/>
                    </a:moveTo>
                    <a:lnTo>
                      <a:pt x="2131" y="702"/>
                    </a:lnTo>
                    <a:lnTo>
                      <a:pt x="1" y="25163"/>
                    </a:lnTo>
                    <a:lnTo>
                      <a:pt x="25891" y="25163"/>
                    </a:lnTo>
                    <a:cubicBezTo>
                      <a:pt x="25891" y="25163"/>
                      <a:pt x="16467" y="928"/>
                      <a:pt x="16467" y="0"/>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073;p50">
                <a:extLst>
                  <a:ext uri="{FF2B5EF4-FFF2-40B4-BE49-F238E27FC236}">
                    <a16:creationId xmlns:a16="http://schemas.microsoft.com/office/drawing/2014/main" id="{146E3370-FA77-D9B8-CF6F-08F307FADE7E}"/>
                  </a:ext>
                </a:extLst>
              </p:cNvPr>
              <p:cNvSpPr/>
              <p:nvPr/>
            </p:nvSpPr>
            <p:spPr>
              <a:xfrm>
                <a:off x="1544625" y="3885375"/>
                <a:ext cx="1129100" cy="688000"/>
              </a:xfrm>
              <a:custGeom>
                <a:avLst/>
                <a:gdLst/>
                <a:ahLst/>
                <a:cxnLst/>
                <a:rect l="l" t="t" r="r" b="b"/>
                <a:pathLst>
                  <a:path w="45164" h="27520" extrusionOk="0">
                    <a:moveTo>
                      <a:pt x="5890" y="1"/>
                    </a:moveTo>
                    <a:cubicBezTo>
                      <a:pt x="5890" y="1"/>
                      <a:pt x="1" y="7294"/>
                      <a:pt x="8472" y="27519"/>
                    </a:cubicBezTo>
                    <a:lnTo>
                      <a:pt x="43284" y="27519"/>
                    </a:lnTo>
                    <a:lnTo>
                      <a:pt x="45164" y="4687"/>
                    </a:lnTo>
                    <a:lnTo>
                      <a:pt x="5890" y="1"/>
                    </a:ln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74;p50">
                <a:extLst>
                  <a:ext uri="{FF2B5EF4-FFF2-40B4-BE49-F238E27FC236}">
                    <a16:creationId xmlns:a16="http://schemas.microsoft.com/office/drawing/2014/main" id="{89FDD76B-FD63-601B-8E0F-EB2A6E52D568}"/>
                  </a:ext>
                </a:extLst>
              </p:cNvPr>
              <p:cNvSpPr/>
              <p:nvPr/>
            </p:nvSpPr>
            <p:spPr>
              <a:xfrm>
                <a:off x="1632350" y="4018825"/>
                <a:ext cx="615300" cy="554550"/>
              </a:xfrm>
              <a:custGeom>
                <a:avLst/>
                <a:gdLst/>
                <a:ahLst/>
                <a:cxnLst/>
                <a:rect l="l" t="t" r="r" b="b"/>
                <a:pathLst>
                  <a:path w="24612" h="22182" extrusionOk="0">
                    <a:moveTo>
                      <a:pt x="577" y="1"/>
                    </a:moveTo>
                    <a:lnTo>
                      <a:pt x="577" y="1"/>
                    </a:lnTo>
                    <a:cubicBezTo>
                      <a:pt x="0" y="4287"/>
                      <a:pt x="451" y="11379"/>
                      <a:pt x="4963" y="22181"/>
                    </a:cubicBezTo>
                    <a:lnTo>
                      <a:pt x="24612" y="22181"/>
                    </a:lnTo>
                    <a:cubicBezTo>
                      <a:pt x="23334" y="16116"/>
                      <a:pt x="20025" y="10502"/>
                      <a:pt x="15314" y="6492"/>
                    </a:cubicBezTo>
                    <a:cubicBezTo>
                      <a:pt x="11153" y="2958"/>
                      <a:pt x="5965" y="703"/>
                      <a:pt x="577" y="1"/>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75;p50">
                <a:extLst>
                  <a:ext uri="{FF2B5EF4-FFF2-40B4-BE49-F238E27FC236}">
                    <a16:creationId xmlns:a16="http://schemas.microsoft.com/office/drawing/2014/main" id="{CF86DB8F-63BC-4253-9EDF-9BDDB3225EB8}"/>
                  </a:ext>
                </a:extLst>
              </p:cNvPr>
              <p:cNvSpPr/>
              <p:nvPr/>
            </p:nvSpPr>
            <p:spPr>
              <a:xfrm>
                <a:off x="2580975" y="2287075"/>
                <a:ext cx="1180475" cy="1421625"/>
              </a:xfrm>
              <a:custGeom>
                <a:avLst/>
                <a:gdLst/>
                <a:ahLst/>
                <a:cxnLst/>
                <a:rect l="l" t="t" r="r" b="b"/>
                <a:pathLst>
                  <a:path w="47219" h="56865" extrusionOk="0">
                    <a:moveTo>
                      <a:pt x="31280" y="1"/>
                    </a:moveTo>
                    <a:cubicBezTo>
                      <a:pt x="31192" y="1"/>
                      <a:pt x="31130" y="46"/>
                      <a:pt x="31103" y="148"/>
                    </a:cubicBezTo>
                    <a:cubicBezTo>
                      <a:pt x="30878" y="1075"/>
                      <a:pt x="34437" y="6238"/>
                      <a:pt x="34437" y="6238"/>
                    </a:cubicBezTo>
                    <a:lnTo>
                      <a:pt x="26993" y="35937"/>
                    </a:lnTo>
                    <a:lnTo>
                      <a:pt x="10752" y="19045"/>
                    </a:lnTo>
                    <a:lnTo>
                      <a:pt x="0" y="39546"/>
                    </a:lnTo>
                    <a:cubicBezTo>
                      <a:pt x="0" y="39546"/>
                      <a:pt x="9073" y="45687"/>
                      <a:pt x="31454" y="56865"/>
                    </a:cubicBezTo>
                    <a:cubicBezTo>
                      <a:pt x="47219" y="50524"/>
                      <a:pt x="40076" y="6915"/>
                      <a:pt x="40076" y="6915"/>
                    </a:cubicBezTo>
                    <a:cubicBezTo>
                      <a:pt x="40076" y="6915"/>
                      <a:pt x="45815" y="2529"/>
                      <a:pt x="45339" y="2303"/>
                    </a:cubicBezTo>
                    <a:cubicBezTo>
                      <a:pt x="45291" y="2278"/>
                      <a:pt x="45146" y="2267"/>
                      <a:pt x="44924" y="2267"/>
                    </a:cubicBezTo>
                    <a:cubicBezTo>
                      <a:pt x="42925" y="2267"/>
                      <a:pt x="34662" y="3180"/>
                      <a:pt x="34662" y="3180"/>
                    </a:cubicBezTo>
                    <a:cubicBezTo>
                      <a:pt x="34662" y="3180"/>
                      <a:pt x="32022" y="1"/>
                      <a:pt x="31280" y="1"/>
                    </a:cubicBezTo>
                    <a:close/>
                  </a:path>
                </a:pathLst>
              </a:custGeom>
              <a:solidFill>
                <a:srgbClr val="BC8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76;p50">
                <a:extLst>
                  <a:ext uri="{FF2B5EF4-FFF2-40B4-BE49-F238E27FC236}">
                    <a16:creationId xmlns:a16="http://schemas.microsoft.com/office/drawing/2014/main" id="{8FD5C620-3625-A28B-1F3B-5F0A4D7C1D13}"/>
                  </a:ext>
                </a:extLst>
              </p:cNvPr>
              <p:cNvSpPr/>
              <p:nvPr/>
            </p:nvSpPr>
            <p:spPr>
              <a:xfrm>
                <a:off x="2510175" y="2663575"/>
                <a:ext cx="669200" cy="840250"/>
              </a:xfrm>
              <a:custGeom>
                <a:avLst/>
                <a:gdLst/>
                <a:ahLst/>
                <a:cxnLst/>
                <a:rect l="l" t="t" r="r" b="b"/>
                <a:pathLst>
                  <a:path w="26768" h="33610" extrusionOk="0">
                    <a:moveTo>
                      <a:pt x="12356" y="0"/>
                    </a:moveTo>
                    <a:lnTo>
                      <a:pt x="0" y="24988"/>
                    </a:lnTo>
                    <a:lnTo>
                      <a:pt x="15339" y="33609"/>
                    </a:lnTo>
                    <a:lnTo>
                      <a:pt x="26767" y="14762"/>
                    </a:lnTo>
                    <a:lnTo>
                      <a:pt x="12356"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77;p50">
                <a:extLst>
                  <a:ext uri="{FF2B5EF4-FFF2-40B4-BE49-F238E27FC236}">
                    <a16:creationId xmlns:a16="http://schemas.microsoft.com/office/drawing/2014/main" id="{C68B6394-4483-FD65-CF3F-D58DA6271EAF}"/>
                  </a:ext>
                </a:extLst>
              </p:cNvPr>
              <p:cNvSpPr/>
              <p:nvPr/>
            </p:nvSpPr>
            <p:spPr>
              <a:xfrm>
                <a:off x="1579700" y="2507025"/>
                <a:ext cx="1258825" cy="1561100"/>
              </a:xfrm>
              <a:custGeom>
                <a:avLst/>
                <a:gdLst/>
                <a:ahLst/>
                <a:cxnLst/>
                <a:rect l="l" t="t" r="r" b="b"/>
                <a:pathLst>
                  <a:path w="50353" h="62444" extrusionOk="0">
                    <a:moveTo>
                      <a:pt x="30927" y="0"/>
                    </a:moveTo>
                    <a:cubicBezTo>
                      <a:pt x="20448" y="0"/>
                      <a:pt x="16943" y="7139"/>
                      <a:pt x="16943" y="7139"/>
                    </a:cubicBezTo>
                    <a:cubicBezTo>
                      <a:pt x="10828" y="13505"/>
                      <a:pt x="9650" y="19144"/>
                      <a:pt x="1" y="53957"/>
                    </a:cubicBezTo>
                    <a:cubicBezTo>
                      <a:pt x="9538" y="60992"/>
                      <a:pt x="24096" y="62443"/>
                      <a:pt x="34490" y="62443"/>
                    </a:cubicBezTo>
                    <a:cubicBezTo>
                      <a:pt x="41796" y="62443"/>
                      <a:pt x="47044" y="61726"/>
                      <a:pt x="47044" y="61726"/>
                    </a:cubicBezTo>
                    <a:lnTo>
                      <a:pt x="50352" y="7615"/>
                    </a:lnTo>
                    <a:cubicBezTo>
                      <a:pt x="50352" y="7615"/>
                      <a:pt x="49876" y="5736"/>
                      <a:pt x="43284" y="2678"/>
                    </a:cubicBezTo>
                    <a:cubicBezTo>
                      <a:pt x="38371" y="736"/>
                      <a:pt x="34289" y="0"/>
                      <a:pt x="30927"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82;p50">
                <a:extLst>
                  <a:ext uri="{FF2B5EF4-FFF2-40B4-BE49-F238E27FC236}">
                    <a16:creationId xmlns:a16="http://schemas.microsoft.com/office/drawing/2014/main" id="{F8547B70-7B0E-4E82-75EC-E4E6727672B4}"/>
                  </a:ext>
                </a:extLst>
              </p:cNvPr>
              <p:cNvSpPr/>
              <p:nvPr/>
            </p:nvSpPr>
            <p:spPr>
              <a:xfrm>
                <a:off x="1918050" y="1983675"/>
                <a:ext cx="657300" cy="562825"/>
              </a:xfrm>
              <a:custGeom>
                <a:avLst/>
                <a:gdLst/>
                <a:ahLst/>
                <a:cxnLst/>
                <a:rect l="l" t="t" r="r" b="b"/>
                <a:pathLst>
                  <a:path w="26292" h="22513" extrusionOk="0">
                    <a:moveTo>
                      <a:pt x="16439" y="0"/>
                    </a:moveTo>
                    <a:cubicBezTo>
                      <a:pt x="15391" y="0"/>
                      <a:pt x="14218" y="84"/>
                      <a:pt x="12908" y="279"/>
                    </a:cubicBezTo>
                    <a:cubicBezTo>
                      <a:pt x="3109" y="1757"/>
                      <a:pt x="1" y="18199"/>
                      <a:pt x="5715" y="20805"/>
                    </a:cubicBezTo>
                    <a:cubicBezTo>
                      <a:pt x="8747" y="22188"/>
                      <a:pt x="10770" y="22513"/>
                      <a:pt x="12001" y="22513"/>
                    </a:cubicBezTo>
                    <a:cubicBezTo>
                      <a:pt x="13091" y="22513"/>
                      <a:pt x="13560" y="22259"/>
                      <a:pt x="13560" y="22259"/>
                    </a:cubicBezTo>
                    <a:lnTo>
                      <a:pt x="26292" y="5015"/>
                    </a:lnTo>
                    <a:lnTo>
                      <a:pt x="24838" y="3537"/>
                    </a:lnTo>
                    <a:cubicBezTo>
                      <a:pt x="24838" y="3537"/>
                      <a:pt x="23239" y="0"/>
                      <a:pt x="164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083;p50">
                <a:extLst>
                  <a:ext uri="{FF2B5EF4-FFF2-40B4-BE49-F238E27FC236}">
                    <a16:creationId xmlns:a16="http://schemas.microsoft.com/office/drawing/2014/main" id="{C071A37B-AF8C-BB17-6FDB-3ABE5F15ADF8}"/>
                  </a:ext>
                </a:extLst>
              </p:cNvPr>
              <p:cNvSpPr/>
              <p:nvPr/>
            </p:nvSpPr>
            <p:spPr>
              <a:xfrm>
                <a:off x="2140500" y="2030100"/>
                <a:ext cx="517575" cy="756225"/>
              </a:xfrm>
              <a:custGeom>
                <a:avLst/>
                <a:gdLst/>
                <a:ahLst/>
                <a:cxnLst/>
                <a:rect l="l" t="t" r="r" b="b"/>
                <a:pathLst>
                  <a:path w="20703" h="30249" extrusionOk="0">
                    <a:moveTo>
                      <a:pt x="16517" y="1"/>
                    </a:moveTo>
                    <a:lnTo>
                      <a:pt x="0" y="24662"/>
                    </a:lnTo>
                    <a:cubicBezTo>
                      <a:pt x="0" y="24662"/>
                      <a:pt x="6650" y="30249"/>
                      <a:pt x="12368" y="30249"/>
                    </a:cubicBezTo>
                    <a:cubicBezTo>
                      <a:pt x="15024" y="30249"/>
                      <a:pt x="17478" y="29044"/>
                      <a:pt x="18973" y="25515"/>
                    </a:cubicBezTo>
                    <a:cubicBezTo>
                      <a:pt x="20702" y="6066"/>
                      <a:pt x="20702" y="2532"/>
                      <a:pt x="20702" y="2532"/>
                    </a:cubicBezTo>
                    <a:lnTo>
                      <a:pt x="16517" y="1"/>
                    </a:lnTo>
                    <a:close/>
                  </a:path>
                </a:pathLst>
              </a:custGeom>
              <a:solidFill>
                <a:srgbClr val="D6A6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084;p50">
                <a:extLst>
                  <a:ext uri="{FF2B5EF4-FFF2-40B4-BE49-F238E27FC236}">
                    <a16:creationId xmlns:a16="http://schemas.microsoft.com/office/drawing/2014/main" id="{E193CC8A-2212-FD22-E1A6-85ABA9A86A84}"/>
                  </a:ext>
                </a:extLst>
              </p:cNvPr>
              <p:cNvSpPr/>
              <p:nvPr/>
            </p:nvSpPr>
            <p:spPr>
              <a:xfrm>
                <a:off x="2401150" y="1689175"/>
                <a:ext cx="459925" cy="435450"/>
              </a:xfrm>
              <a:custGeom>
                <a:avLst/>
                <a:gdLst/>
                <a:ahLst/>
                <a:cxnLst/>
                <a:rect l="l" t="t" r="r" b="b"/>
                <a:pathLst>
                  <a:path w="18397" h="17418" extrusionOk="0">
                    <a:moveTo>
                      <a:pt x="8280" y="1"/>
                    </a:moveTo>
                    <a:cubicBezTo>
                      <a:pt x="7544" y="1"/>
                      <a:pt x="6801" y="154"/>
                      <a:pt x="6141" y="455"/>
                    </a:cubicBezTo>
                    <a:cubicBezTo>
                      <a:pt x="3033" y="1858"/>
                      <a:pt x="527" y="5768"/>
                      <a:pt x="176" y="9126"/>
                    </a:cubicBezTo>
                    <a:cubicBezTo>
                      <a:pt x="0" y="10780"/>
                      <a:pt x="276" y="12510"/>
                      <a:pt x="953" y="14039"/>
                    </a:cubicBezTo>
                    <a:cubicBezTo>
                      <a:pt x="1192" y="14565"/>
                      <a:pt x="2822" y="17417"/>
                      <a:pt x="3712" y="17417"/>
                    </a:cubicBezTo>
                    <a:cubicBezTo>
                      <a:pt x="3755" y="17417"/>
                      <a:pt x="3796" y="17411"/>
                      <a:pt x="3835" y="17397"/>
                    </a:cubicBezTo>
                    <a:cubicBezTo>
                      <a:pt x="7544" y="16069"/>
                      <a:pt x="15564" y="11683"/>
                      <a:pt x="15564" y="11683"/>
                    </a:cubicBezTo>
                    <a:cubicBezTo>
                      <a:pt x="17143" y="11232"/>
                      <a:pt x="17745" y="9051"/>
                      <a:pt x="17920" y="7648"/>
                    </a:cubicBezTo>
                    <a:cubicBezTo>
                      <a:pt x="18121" y="5993"/>
                      <a:pt x="18396" y="4289"/>
                      <a:pt x="16993" y="3161"/>
                    </a:cubicBezTo>
                    <a:cubicBezTo>
                      <a:pt x="16241" y="2560"/>
                      <a:pt x="15289" y="2159"/>
                      <a:pt x="14361" y="1958"/>
                    </a:cubicBezTo>
                    <a:cubicBezTo>
                      <a:pt x="14157" y="1917"/>
                      <a:pt x="12632" y="1876"/>
                      <a:pt x="12079" y="1876"/>
                    </a:cubicBezTo>
                    <a:cubicBezTo>
                      <a:pt x="11955" y="1876"/>
                      <a:pt x="11880" y="1879"/>
                      <a:pt x="11880" y="1883"/>
                    </a:cubicBezTo>
                    <a:cubicBezTo>
                      <a:pt x="11195" y="613"/>
                      <a:pt x="9753" y="1"/>
                      <a:pt x="82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85;p50">
                <a:extLst>
                  <a:ext uri="{FF2B5EF4-FFF2-40B4-BE49-F238E27FC236}">
                    <a16:creationId xmlns:a16="http://schemas.microsoft.com/office/drawing/2014/main" id="{84BE69C5-007F-BDFA-4CF9-4549AC947F3E}"/>
                  </a:ext>
                </a:extLst>
              </p:cNvPr>
              <p:cNvSpPr/>
              <p:nvPr/>
            </p:nvSpPr>
            <p:spPr>
              <a:xfrm>
                <a:off x="2544625" y="1780650"/>
                <a:ext cx="281850" cy="357950"/>
              </a:xfrm>
              <a:custGeom>
                <a:avLst/>
                <a:gdLst/>
                <a:ahLst/>
                <a:cxnLst/>
                <a:rect l="l" t="t" r="r" b="b"/>
                <a:pathLst>
                  <a:path w="11274" h="14318" extrusionOk="0">
                    <a:moveTo>
                      <a:pt x="5211" y="0"/>
                    </a:moveTo>
                    <a:cubicBezTo>
                      <a:pt x="4769" y="0"/>
                      <a:pt x="4487" y="54"/>
                      <a:pt x="4487" y="54"/>
                    </a:cubicBezTo>
                    <a:lnTo>
                      <a:pt x="1" y="12961"/>
                    </a:lnTo>
                    <a:cubicBezTo>
                      <a:pt x="1725" y="13911"/>
                      <a:pt x="3237" y="14318"/>
                      <a:pt x="4538" y="14318"/>
                    </a:cubicBezTo>
                    <a:cubicBezTo>
                      <a:pt x="9348" y="14318"/>
                      <a:pt x="11273" y="8761"/>
                      <a:pt x="10327" y="4540"/>
                    </a:cubicBezTo>
                    <a:cubicBezTo>
                      <a:pt x="9420" y="498"/>
                      <a:pt x="6564" y="0"/>
                      <a:pt x="5211" y="0"/>
                    </a:cubicBezTo>
                    <a:close/>
                  </a:path>
                </a:pathLst>
              </a:custGeom>
              <a:solidFill>
                <a:srgbClr val="D6A6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86;p50">
                <a:extLst>
                  <a:ext uri="{FF2B5EF4-FFF2-40B4-BE49-F238E27FC236}">
                    <a16:creationId xmlns:a16="http://schemas.microsoft.com/office/drawing/2014/main" id="{C7E3DEE5-5862-3CB7-9D5A-760F723F21E9}"/>
                  </a:ext>
                </a:extLst>
              </p:cNvPr>
              <p:cNvSpPr/>
              <p:nvPr/>
            </p:nvSpPr>
            <p:spPr>
              <a:xfrm>
                <a:off x="2451675" y="1921225"/>
                <a:ext cx="162525" cy="140925"/>
              </a:xfrm>
              <a:custGeom>
                <a:avLst/>
                <a:gdLst/>
                <a:ahLst/>
                <a:cxnLst/>
                <a:rect l="l" t="t" r="r" b="b"/>
                <a:pathLst>
                  <a:path w="6501" h="5637" extrusionOk="0">
                    <a:moveTo>
                      <a:pt x="4252" y="0"/>
                    </a:moveTo>
                    <a:cubicBezTo>
                      <a:pt x="3815" y="0"/>
                      <a:pt x="3306" y="105"/>
                      <a:pt x="2716" y="371"/>
                    </a:cubicBezTo>
                    <a:cubicBezTo>
                      <a:pt x="1" y="1630"/>
                      <a:pt x="1638" y="5637"/>
                      <a:pt x="4274" y="5637"/>
                    </a:cubicBezTo>
                    <a:cubicBezTo>
                      <a:pt x="4315" y="5637"/>
                      <a:pt x="4355" y="5636"/>
                      <a:pt x="4395" y="5634"/>
                    </a:cubicBezTo>
                    <a:lnTo>
                      <a:pt x="6501" y="1448"/>
                    </a:lnTo>
                    <a:cubicBezTo>
                      <a:pt x="6501" y="1448"/>
                      <a:pt x="5878" y="0"/>
                      <a:pt x="4252" y="0"/>
                    </a:cubicBezTo>
                    <a:close/>
                  </a:path>
                </a:pathLst>
              </a:custGeom>
              <a:solidFill>
                <a:srgbClr val="D6A6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87;p50">
                <a:extLst>
                  <a:ext uri="{FF2B5EF4-FFF2-40B4-BE49-F238E27FC236}">
                    <a16:creationId xmlns:a16="http://schemas.microsoft.com/office/drawing/2014/main" id="{91894DEE-ADBE-AE2C-8F91-8922E474C46A}"/>
                  </a:ext>
                </a:extLst>
              </p:cNvPr>
              <p:cNvSpPr/>
              <p:nvPr/>
            </p:nvSpPr>
            <p:spPr>
              <a:xfrm>
                <a:off x="2594125" y="1779250"/>
                <a:ext cx="194275" cy="158775"/>
              </a:xfrm>
              <a:custGeom>
                <a:avLst/>
                <a:gdLst/>
                <a:ahLst/>
                <a:cxnLst/>
                <a:rect l="l" t="t" r="r" b="b"/>
                <a:pathLst>
                  <a:path w="7771" h="6351" extrusionOk="0">
                    <a:moveTo>
                      <a:pt x="3637" y="0"/>
                    </a:moveTo>
                    <a:cubicBezTo>
                      <a:pt x="3164" y="0"/>
                      <a:pt x="2653" y="63"/>
                      <a:pt x="2106" y="210"/>
                    </a:cubicBezTo>
                    <a:lnTo>
                      <a:pt x="1" y="1012"/>
                    </a:lnTo>
                    <a:lnTo>
                      <a:pt x="176" y="6350"/>
                    </a:lnTo>
                    <a:cubicBezTo>
                      <a:pt x="176" y="6350"/>
                      <a:pt x="4637" y="6075"/>
                      <a:pt x="7770" y="1989"/>
                    </a:cubicBezTo>
                    <a:cubicBezTo>
                      <a:pt x="7770" y="1989"/>
                      <a:pt x="6305" y="0"/>
                      <a:pt x="36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88;p50">
                <a:extLst>
                  <a:ext uri="{FF2B5EF4-FFF2-40B4-BE49-F238E27FC236}">
                    <a16:creationId xmlns:a16="http://schemas.microsoft.com/office/drawing/2014/main" id="{FDAE01DF-DB86-FEC3-BBD4-20FB07E3684B}"/>
                  </a:ext>
                </a:extLst>
              </p:cNvPr>
              <p:cNvSpPr/>
              <p:nvPr/>
            </p:nvSpPr>
            <p:spPr>
              <a:xfrm>
                <a:off x="1856650" y="2606525"/>
                <a:ext cx="2087125" cy="1178625"/>
              </a:xfrm>
              <a:custGeom>
                <a:avLst/>
                <a:gdLst/>
                <a:ahLst/>
                <a:cxnLst/>
                <a:rect l="l" t="t" r="r" b="b"/>
                <a:pathLst>
                  <a:path w="83485" h="47145" extrusionOk="0">
                    <a:moveTo>
                      <a:pt x="15157" y="0"/>
                    </a:moveTo>
                    <a:cubicBezTo>
                      <a:pt x="10925" y="0"/>
                      <a:pt x="6402" y="2066"/>
                      <a:pt x="3936" y="5239"/>
                    </a:cubicBezTo>
                    <a:cubicBezTo>
                      <a:pt x="1429" y="8473"/>
                      <a:pt x="1" y="13861"/>
                      <a:pt x="1855" y="17746"/>
                    </a:cubicBezTo>
                    <a:cubicBezTo>
                      <a:pt x="4462" y="23159"/>
                      <a:pt x="18096" y="33987"/>
                      <a:pt x="43259" y="47144"/>
                    </a:cubicBezTo>
                    <a:cubicBezTo>
                      <a:pt x="56192" y="44789"/>
                      <a:pt x="73385" y="23385"/>
                      <a:pt x="73385" y="23385"/>
                    </a:cubicBezTo>
                    <a:lnTo>
                      <a:pt x="81605" y="20803"/>
                    </a:lnTo>
                    <a:lnTo>
                      <a:pt x="83485" y="13986"/>
                    </a:lnTo>
                    <a:cubicBezTo>
                      <a:pt x="83485" y="13986"/>
                      <a:pt x="81855" y="12356"/>
                      <a:pt x="78190" y="12356"/>
                    </a:cubicBezTo>
                    <a:cubicBezTo>
                      <a:pt x="77449" y="12356"/>
                      <a:pt x="76626" y="12423"/>
                      <a:pt x="75715" y="12583"/>
                    </a:cubicBezTo>
                    <a:cubicBezTo>
                      <a:pt x="75715" y="12583"/>
                      <a:pt x="75525" y="9192"/>
                      <a:pt x="75124" y="9192"/>
                    </a:cubicBezTo>
                    <a:cubicBezTo>
                      <a:pt x="75089" y="9192"/>
                      <a:pt x="75052" y="9218"/>
                      <a:pt x="75014" y="9275"/>
                    </a:cubicBezTo>
                    <a:cubicBezTo>
                      <a:pt x="74563" y="9976"/>
                      <a:pt x="71956" y="17971"/>
                      <a:pt x="71956" y="17971"/>
                    </a:cubicBezTo>
                    <a:lnTo>
                      <a:pt x="43735" y="30202"/>
                    </a:lnTo>
                    <a:cubicBezTo>
                      <a:pt x="38773" y="23711"/>
                      <a:pt x="33785" y="17219"/>
                      <a:pt x="28823" y="10728"/>
                    </a:cubicBezTo>
                    <a:cubicBezTo>
                      <a:pt x="26542" y="7771"/>
                      <a:pt x="24262" y="3811"/>
                      <a:pt x="20978" y="1656"/>
                    </a:cubicBezTo>
                    <a:cubicBezTo>
                      <a:pt x="20352" y="1254"/>
                      <a:pt x="19675" y="904"/>
                      <a:pt x="18948" y="628"/>
                    </a:cubicBezTo>
                    <a:cubicBezTo>
                      <a:pt x="17759" y="200"/>
                      <a:pt x="16472" y="0"/>
                      <a:pt x="15157" y="0"/>
                    </a:cubicBezTo>
                    <a:close/>
                  </a:path>
                </a:pathLst>
              </a:custGeom>
              <a:solidFill>
                <a:srgbClr val="D6A6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89;p50">
                <a:extLst>
                  <a:ext uri="{FF2B5EF4-FFF2-40B4-BE49-F238E27FC236}">
                    <a16:creationId xmlns:a16="http://schemas.microsoft.com/office/drawing/2014/main" id="{6ACEDFF4-C886-782B-A0C7-BB434830A044}"/>
                  </a:ext>
                </a:extLst>
              </p:cNvPr>
              <p:cNvSpPr/>
              <p:nvPr/>
            </p:nvSpPr>
            <p:spPr>
              <a:xfrm>
                <a:off x="1785850" y="2532500"/>
                <a:ext cx="1040750" cy="1000150"/>
              </a:xfrm>
              <a:custGeom>
                <a:avLst/>
                <a:gdLst/>
                <a:ahLst/>
                <a:cxnLst/>
                <a:rect l="l" t="t" r="r" b="b"/>
                <a:pathLst>
                  <a:path w="41630" h="40006" extrusionOk="0">
                    <a:moveTo>
                      <a:pt x="16378" y="1"/>
                    </a:moveTo>
                    <a:cubicBezTo>
                      <a:pt x="15773" y="1"/>
                      <a:pt x="15175" y="75"/>
                      <a:pt x="14587" y="231"/>
                    </a:cubicBezTo>
                    <a:cubicBezTo>
                      <a:pt x="3058" y="3288"/>
                      <a:pt x="1" y="16246"/>
                      <a:pt x="7294" y="24942"/>
                    </a:cubicBezTo>
                    <a:cubicBezTo>
                      <a:pt x="14587" y="33639"/>
                      <a:pt x="24211" y="40005"/>
                      <a:pt x="24211" y="40005"/>
                    </a:cubicBezTo>
                    <a:lnTo>
                      <a:pt x="41630" y="25644"/>
                    </a:lnTo>
                    <a:cubicBezTo>
                      <a:pt x="41630" y="25644"/>
                      <a:pt x="27657" y="1"/>
                      <a:pt x="1637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90;p50">
                <a:extLst>
                  <a:ext uri="{FF2B5EF4-FFF2-40B4-BE49-F238E27FC236}">
                    <a16:creationId xmlns:a16="http://schemas.microsoft.com/office/drawing/2014/main" id="{469A0E8A-CF53-33F6-16DD-4E92FFA2D28F}"/>
                  </a:ext>
                </a:extLst>
              </p:cNvPr>
              <p:cNvSpPr/>
              <p:nvPr/>
            </p:nvSpPr>
            <p:spPr>
              <a:xfrm>
                <a:off x="3335350" y="1768200"/>
                <a:ext cx="746900" cy="599650"/>
              </a:xfrm>
              <a:custGeom>
                <a:avLst/>
                <a:gdLst/>
                <a:ahLst/>
                <a:cxnLst/>
                <a:rect l="l" t="t" r="r" b="b"/>
                <a:pathLst>
                  <a:path w="29876" h="23986" extrusionOk="0">
                    <a:moveTo>
                      <a:pt x="29876" y="0"/>
                    </a:moveTo>
                    <a:lnTo>
                      <a:pt x="1" y="126"/>
                    </a:lnTo>
                    <a:lnTo>
                      <a:pt x="2808" y="23985"/>
                    </a:lnTo>
                    <a:lnTo>
                      <a:pt x="28096" y="22457"/>
                    </a:lnTo>
                    <a:lnTo>
                      <a:pt x="29876" y="0"/>
                    </a:lnTo>
                    <a:close/>
                  </a:path>
                </a:pathLst>
              </a:custGeom>
              <a:solidFill>
                <a:srgbClr val="F2B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27846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2" name="Google Shape;1692;p65"/>
          <p:cNvSpPr txBox="1">
            <a:spLocks noGrp="1"/>
          </p:cNvSpPr>
          <p:nvPr>
            <p:ph type="title"/>
          </p:nvPr>
        </p:nvSpPr>
        <p:spPr>
          <a:xfrm>
            <a:off x="311700" y="438312"/>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400" dirty="0"/>
              <a:t>Ce projet a été mis en œuvre</a:t>
            </a:r>
            <a:endParaRPr sz="2400" dirty="0"/>
          </a:p>
        </p:txBody>
      </p:sp>
      <p:sp>
        <p:nvSpPr>
          <p:cNvPr id="1693" name="Google Shape;1693;p65"/>
          <p:cNvSpPr txBox="1">
            <a:spLocks noGrp="1"/>
          </p:cNvSpPr>
          <p:nvPr>
            <p:ph type="subTitle" idx="1"/>
          </p:nvPr>
        </p:nvSpPr>
        <p:spPr>
          <a:xfrm>
            <a:off x="2289451" y="2675313"/>
            <a:ext cx="20625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tx1"/>
                </a:solidFill>
              </a:rPr>
              <a:t>Kaoutar Boudouft</a:t>
            </a:r>
            <a:endParaRPr b="1" dirty="0">
              <a:solidFill>
                <a:schemeClr val="tx1"/>
              </a:solidFill>
            </a:endParaRPr>
          </a:p>
        </p:txBody>
      </p:sp>
      <p:sp>
        <p:nvSpPr>
          <p:cNvPr id="1695" name="Google Shape;1695;p65"/>
          <p:cNvSpPr txBox="1">
            <a:spLocks noGrp="1"/>
          </p:cNvSpPr>
          <p:nvPr>
            <p:ph type="subTitle" idx="3"/>
          </p:nvPr>
        </p:nvSpPr>
        <p:spPr>
          <a:xfrm>
            <a:off x="5675849" y="2654994"/>
            <a:ext cx="2290498" cy="4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solidFill>
              </a:rPr>
              <a:t>Nouhaila Ben Haddou</a:t>
            </a:r>
            <a:endParaRPr b="1" dirty="0">
              <a:solidFill>
                <a:schemeClr val="tx1"/>
              </a:solidFill>
            </a:endParaRPr>
          </a:p>
        </p:txBody>
      </p:sp>
      <p:sp>
        <p:nvSpPr>
          <p:cNvPr id="1699" name="Google Shape;1699;p65"/>
          <p:cNvSpPr/>
          <p:nvPr/>
        </p:nvSpPr>
        <p:spPr>
          <a:xfrm>
            <a:off x="1538311" y="2457210"/>
            <a:ext cx="730800" cy="730800"/>
          </a:xfrm>
          <a:prstGeom prst="round2SameRect">
            <a:avLst>
              <a:gd name="adj1" fmla="val 50000"/>
              <a:gd name="adj2" fmla="val 0"/>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4792050" y="2436264"/>
            <a:ext cx="730800" cy="730800"/>
          </a:xfrm>
          <a:prstGeom prst="round2SameRect">
            <a:avLst>
              <a:gd name="adj1" fmla="val 50000"/>
              <a:gd name="adj2" fmla="val 0"/>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65"/>
          <p:cNvGrpSpPr/>
          <p:nvPr/>
        </p:nvGrpSpPr>
        <p:grpSpPr>
          <a:xfrm>
            <a:off x="1724661" y="2643967"/>
            <a:ext cx="358099" cy="358099"/>
            <a:chOff x="-57568775" y="3198925"/>
            <a:chExt cx="318225" cy="318225"/>
          </a:xfrm>
        </p:grpSpPr>
        <p:sp>
          <p:nvSpPr>
            <p:cNvPr id="1704" name="Google Shape;1704;p6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65"/>
          <p:cNvGrpSpPr/>
          <p:nvPr/>
        </p:nvGrpSpPr>
        <p:grpSpPr>
          <a:xfrm>
            <a:off x="4978400" y="2642793"/>
            <a:ext cx="358099" cy="356326"/>
            <a:chOff x="-55202750" y="3198925"/>
            <a:chExt cx="318225" cy="316650"/>
          </a:xfrm>
        </p:grpSpPr>
        <p:sp>
          <p:nvSpPr>
            <p:cNvPr id="1716" name="Google Shape;1716;p6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692;p65">
            <a:extLst>
              <a:ext uri="{FF2B5EF4-FFF2-40B4-BE49-F238E27FC236}">
                <a16:creationId xmlns:a16="http://schemas.microsoft.com/office/drawing/2014/main" id="{6093E5E7-4DF5-49BF-16F7-6E2574C5DBC0}"/>
              </a:ext>
            </a:extLst>
          </p:cNvPr>
          <p:cNvSpPr txBox="1">
            <a:spLocks/>
          </p:cNvSpPr>
          <p:nvPr/>
        </p:nvSpPr>
        <p:spPr>
          <a:xfrm>
            <a:off x="2211571" y="931191"/>
            <a:ext cx="43453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3400"/>
              <a:buFont typeface="Carter One"/>
              <a:buNone/>
              <a:defRPr sz="3400" b="0" i="0" u="none" strike="noStrike" cap="none">
                <a:solidFill>
                  <a:schemeClr val="dk1"/>
                </a:solidFill>
                <a:latin typeface="Carter One"/>
                <a:ea typeface="Carter One"/>
                <a:cs typeface="Carter One"/>
                <a:sym typeface="Carter One"/>
              </a:defRPr>
            </a:lvl9pPr>
          </a:lstStyle>
          <a:p>
            <a:r>
              <a:rPr lang="fr-FR" sz="2400" dirty="0"/>
              <a:t>par l’équipe:</a:t>
            </a:r>
          </a:p>
          <a:p>
            <a:endParaRPr lang="fr-FR" sz="2400" dirty="0"/>
          </a:p>
          <a:p>
            <a:r>
              <a:rPr lang="fr-FR" u="sng" dirty="0">
                <a:solidFill>
                  <a:schemeClr val="accent5">
                    <a:lumMod val="75000"/>
                  </a:schemeClr>
                </a:solidFill>
              </a:rPr>
              <a:t>CTR+Z</a:t>
            </a:r>
          </a:p>
        </p:txBody>
      </p:sp>
      <p:sp>
        <p:nvSpPr>
          <p:cNvPr id="20" name="Google Shape;1827;p70">
            <a:extLst>
              <a:ext uri="{FF2B5EF4-FFF2-40B4-BE49-F238E27FC236}">
                <a16:creationId xmlns:a16="http://schemas.microsoft.com/office/drawing/2014/main" id="{21602250-920D-9BEE-8539-15B3320D54FF}"/>
              </a:ext>
            </a:extLst>
          </p:cNvPr>
          <p:cNvSpPr txBox="1">
            <a:spLocks/>
          </p:cNvSpPr>
          <p:nvPr/>
        </p:nvSpPr>
        <p:spPr>
          <a:xfrm>
            <a:off x="1403490" y="3321402"/>
            <a:ext cx="6562857" cy="146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ssistant Medium"/>
              <a:buNone/>
              <a:defRPr sz="1800" b="0" i="0" u="none" strike="noStrike" cap="none">
                <a:solidFill>
                  <a:schemeClr val="accent1"/>
                </a:solidFill>
                <a:latin typeface="Carter One"/>
                <a:ea typeface="Carter One"/>
                <a:cs typeface="Carter One"/>
                <a:sym typeface="Carter One"/>
              </a:defRPr>
            </a:lvl1pPr>
            <a:lvl2pPr marL="914400" marR="0" lvl="1" indent="-330200" algn="l" rtl="0">
              <a:lnSpc>
                <a:spcPct val="100000"/>
              </a:lnSpc>
              <a:spcBef>
                <a:spcPts val="0"/>
              </a:spcBef>
              <a:spcAft>
                <a:spcPts val="0"/>
              </a:spcAft>
              <a:buClr>
                <a:schemeClr val="dk1"/>
              </a:buClr>
              <a:buSzPts val="1600"/>
              <a:buFont typeface="Assistant Medium"/>
              <a:buNone/>
              <a:defRPr sz="1800" b="0" i="0" u="none" strike="noStrike" cap="none">
                <a:solidFill>
                  <a:schemeClr val="accent1"/>
                </a:solidFill>
                <a:latin typeface="Carter One"/>
                <a:ea typeface="Carter One"/>
                <a:cs typeface="Carter One"/>
                <a:sym typeface="Carter One"/>
              </a:defRPr>
            </a:lvl2pPr>
            <a:lvl3pPr marL="1371600" marR="0" lvl="2" indent="-330200" algn="l" rtl="0">
              <a:lnSpc>
                <a:spcPct val="100000"/>
              </a:lnSpc>
              <a:spcBef>
                <a:spcPts val="0"/>
              </a:spcBef>
              <a:spcAft>
                <a:spcPts val="0"/>
              </a:spcAft>
              <a:buClr>
                <a:schemeClr val="dk1"/>
              </a:buClr>
              <a:buSzPts val="1600"/>
              <a:buFont typeface="Assistant Medium"/>
              <a:buNone/>
              <a:defRPr sz="1800" b="0" i="0" u="none" strike="noStrike" cap="none">
                <a:solidFill>
                  <a:schemeClr val="accent1"/>
                </a:solidFill>
                <a:latin typeface="Carter One"/>
                <a:ea typeface="Carter One"/>
                <a:cs typeface="Carter One"/>
                <a:sym typeface="Carter One"/>
              </a:defRPr>
            </a:lvl3pPr>
            <a:lvl4pPr marL="1828800" marR="0" lvl="3" indent="-330200" algn="l" rtl="0">
              <a:lnSpc>
                <a:spcPct val="100000"/>
              </a:lnSpc>
              <a:spcBef>
                <a:spcPts val="0"/>
              </a:spcBef>
              <a:spcAft>
                <a:spcPts val="0"/>
              </a:spcAft>
              <a:buClr>
                <a:schemeClr val="dk1"/>
              </a:buClr>
              <a:buSzPts val="1600"/>
              <a:buFont typeface="Assistant Medium"/>
              <a:buNone/>
              <a:defRPr sz="1800" b="0" i="0" u="none" strike="noStrike" cap="none">
                <a:solidFill>
                  <a:schemeClr val="accent1"/>
                </a:solidFill>
                <a:latin typeface="Carter One"/>
                <a:ea typeface="Carter One"/>
                <a:cs typeface="Carter One"/>
                <a:sym typeface="Carter One"/>
              </a:defRPr>
            </a:lvl4pPr>
            <a:lvl5pPr marL="2286000" marR="0" lvl="4" indent="-330200" algn="l" rtl="0">
              <a:lnSpc>
                <a:spcPct val="100000"/>
              </a:lnSpc>
              <a:spcBef>
                <a:spcPts val="0"/>
              </a:spcBef>
              <a:spcAft>
                <a:spcPts val="0"/>
              </a:spcAft>
              <a:buClr>
                <a:schemeClr val="dk1"/>
              </a:buClr>
              <a:buSzPts val="1600"/>
              <a:buFont typeface="Assistant Medium"/>
              <a:buNone/>
              <a:defRPr sz="1800" b="0" i="0" u="none" strike="noStrike" cap="none">
                <a:solidFill>
                  <a:schemeClr val="accent1"/>
                </a:solidFill>
                <a:latin typeface="Carter One"/>
                <a:ea typeface="Carter One"/>
                <a:cs typeface="Carter One"/>
                <a:sym typeface="Carter One"/>
              </a:defRPr>
            </a:lvl5pPr>
            <a:lvl6pPr marL="2743200" marR="0" lvl="5" indent="-330200" algn="l" rtl="0">
              <a:lnSpc>
                <a:spcPct val="100000"/>
              </a:lnSpc>
              <a:spcBef>
                <a:spcPts val="0"/>
              </a:spcBef>
              <a:spcAft>
                <a:spcPts val="0"/>
              </a:spcAft>
              <a:buClr>
                <a:schemeClr val="dk1"/>
              </a:buClr>
              <a:buSzPts val="1600"/>
              <a:buFont typeface="Assistant Medium"/>
              <a:buNone/>
              <a:defRPr sz="1800" b="0" i="0" u="none" strike="noStrike" cap="none">
                <a:solidFill>
                  <a:schemeClr val="accent1"/>
                </a:solidFill>
                <a:latin typeface="Carter One"/>
                <a:ea typeface="Carter One"/>
                <a:cs typeface="Carter One"/>
                <a:sym typeface="Carter One"/>
              </a:defRPr>
            </a:lvl6pPr>
            <a:lvl7pPr marL="3200400" marR="0" lvl="6" indent="-330200" algn="l" rtl="0">
              <a:lnSpc>
                <a:spcPct val="100000"/>
              </a:lnSpc>
              <a:spcBef>
                <a:spcPts val="0"/>
              </a:spcBef>
              <a:spcAft>
                <a:spcPts val="0"/>
              </a:spcAft>
              <a:buClr>
                <a:schemeClr val="dk1"/>
              </a:buClr>
              <a:buSzPts val="1600"/>
              <a:buFont typeface="Assistant Medium"/>
              <a:buNone/>
              <a:defRPr sz="1800" b="0" i="0" u="none" strike="noStrike" cap="none">
                <a:solidFill>
                  <a:schemeClr val="accent1"/>
                </a:solidFill>
                <a:latin typeface="Carter One"/>
                <a:ea typeface="Carter One"/>
                <a:cs typeface="Carter One"/>
                <a:sym typeface="Carter One"/>
              </a:defRPr>
            </a:lvl7pPr>
            <a:lvl8pPr marL="3657600" marR="0" lvl="7" indent="-330200" algn="l" rtl="0">
              <a:lnSpc>
                <a:spcPct val="100000"/>
              </a:lnSpc>
              <a:spcBef>
                <a:spcPts val="0"/>
              </a:spcBef>
              <a:spcAft>
                <a:spcPts val="0"/>
              </a:spcAft>
              <a:buClr>
                <a:schemeClr val="dk1"/>
              </a:buClr>
              <a:buSzPts val="1600"/>
              <a:buFont typeface="Assistant Medium"/>
              <a:buNone/>
              <a:defRPr sz="1800" b="0" i="0" u="none" strike="noStrike" cap="none">
                <a:solidFill>
                  <a:schemeClr val="accent1"/>
                </a:solidFill>
                <a:latin typeface="Carter One"/>
                <a:ea typeface="Carter One"/>
                <a:cs typeface="Carter One"/>
                <a:sym typeface="Carter One"/>
              </a:defRPr>
            </a:lvl8pPr>
            <a:lvl9pPr marL="4114800" marR="0" lvl="8" indent="-330200" algn="l" rtl="0">
              <a:lnSpc>
                <a:spcPct val="100000"/>
              </a:lnSpc>
              <a:spcBef>
                <a:spcPts val="0"/>
              </a:spcBef>
              <a:spcAft>
                <a:spcPts val="0"/>
              </a:spcAft>
              <a:buClr>
                <a:schemeClr val="dk1"/>
              </a:buClr>
              <a:buSzPts val="1600"/>
              <a:buFont typeface="Assistant Medium"/>
              <a:buNone/>
              <a:defRPr sz="1800" b="0" i="0" u="none" strike="noStrike" cap="none">
                <a:solidFill>
                  <a:schemeClr val="accent1"/>
                </a:solidFill>
                <a:latin typeface="Carter One"/>
                <a:ea typeface="Carter One"/>
                <a:cs typeface="Carter One"/>
                <a:sym typeface="Carter One"/>
              </a:defRPr>
            </a:lvl9pPr>
          </a:lstStyle>
          <a:p>
            <a:pPr marL="0" indent="0" algn="ctr"/>
            <a:r>
              <a:rPr lang="en-US" sz="1400" dirty="0">
                <a:solidFill>
                  <a:schemeClr val="tx1"/>
                </a:solidFill>
                <a:latin typeface="+mj-lt"/>
              </a:rPr>
              <a:t>Do you have any questions?</a:t>
            </a:r>
          </a:p>
          <a:p>
            <a:pPr marL="0" indent="0" algn="ctr"/>
            <a:endParaRPr lang="en-US" sz="1400" dirty="0">
              <a:solidFill>
                <a:schemeClr val="tx1"/>
              </a:solidFill>
              <a:latin typeface="+mj-lt"/>
            </a:endParaRPr>
          </a:p>
          <a:p>
            <a:pPr marL="0" indent="0" algn="ctr"/>
            <a:r>
              <a:rPr lang="en-US" sz="1400" dirty="0">
                <a:solidFill>
                  <a:schemeClr val="tx1"/>
                </a:solidFill>
                <a:latin typeface="+mj-lt"/>
              </a:rPr>
              <a:t>ctrlz.kaoutar.nouhaila@gmail.com</a:t>
            </a:r>
          </a:p>
        </p:txBody>
      </p:sp>
      <p:sp>
        <p:nvSpPr>
          <p:cNvPr id="22" name="Google Shape;1830;p70">
            <a:extLst>
              <a:ext uri="{FF2B5EF4-FFF2-40B4-BE49-F238E27FC236}">
                <a16:creationId xmlns:a16="http://schemas.microsoft.com/office/drawing/2014/main" id="{896D0D39-74A4-52E3-554A-5B28E7B3EA60}"/>
              </a:ext>
            </a:extLst>
          </p:cNvPr>
          <p:cNvSpPr/>
          <p:nvPr/>
        </p:nvSpPr>
        <p:spPr>
          <a:xfrm>
            <a:off x="2829735" y="4284251"/>
            <a:ext cx="530100" cy="530100"/>
          </a:xfrm>
          <a:prstGeom prst="round2SameRect">
            <a:avLst>
              <a:gd name="adj1" fmla="val 50000"/>
              <a:gd name="adj2" fmla="val 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31;p70">
            <a:extLst>
              <a:ext uri="{FF2B5EF4-FFF2-40B4-BE49-F238E27FC236}">
                <a16:creationId xmlns:a16="http://schemas.microsoft.com/office/drawing/2014/main" id="{DA1228F6-7DB0-053C-7A98-5AB07F0094AC}"/>
              </a:ext>
            </a:extLst>
          </p:cNvPr>
          <p:cNvSpPr/>
          <p:nvPr/>
        </p:nvSpPr>
        <p:spPr>
          <a:xfrm>
            <a:off x="5930773" y="4294484"/>
            <a:ext cx="530100" cy="530100"/>
          </a:xfrm>
          <a:prstGeom prst="round2SameRect">
            <a:avLst>
              <a:gd name="adj1" fmla="val 50000"/>
              <a:gd name="adj2" fmla="val 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1832;p70">
            <a:extLst>
              <a:ext uri="{FF2B5EF4-FFF2-40B4-BE49-F238E27FC236}">
                <a16:creationId xmlns:a16="http://schemas.microsoft.com/office/drawing/2014/main" id="{E8C234E7-91E0-0B6F-8258-44BC40F86183}"/>
              </a:ext>
            </a:extLst>
          </p:cNvPr>
          <p:cNvGrpSpPr/>
          <p:nvPr/>
        </p:nvGrpSpPr>
        <p:grpSpPr>
          <a:xfrm>
            <a:off x="6073158" y="4478794"/>
            <a:ext cx="245337" cy="245337"/>
            <a:chOff x="1379798" y="1723250"/>
            <a:chExt cx="397887" cy="397887"/>
          </a:xfrm>
        </p:grpSpPr>
        <p:sp>
          <p:nvSpPr>
            <p:cNvPr id="25" name="Google Shape;1833;p70">
              <a:extLst>
                <a:ext uri="{FF2B5EF4-FFF2-40B4-BE49-F238E27FC236}">
                  <a16:creationId xmlns:a16="http://schemas.microsoft.com/office/drawing/2014/main" id="{134D076A-1FEA-ECB8-E42F-18E4AEFB1401}"/>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4;p70">
              <a:extLst>
                <a:ext uri="{FF2B5EF4-FFF2-40B4-BE49-F238E27FC236}">
                  <a16:creationId xmlns:a16="http://schemas.microsoft.com/office/drawing/2014/main" id="{81985F56-AC3F-1E0D-7C45-E7B354A43D64}"/>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35;p70">
              <a:extLst>
                <a:ext uri="{FF2B5EF4-FFF2-40B4-BE49-F238E27FC236}">
                  <a16:creationId xmlns:a16="http://schemas.microsoft.com/office/drawing/2014/main" id="{487DAA7F-FED3-7F46-329E-582FEC85AF44}"/>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6;p70">
              <a:extLst>
                <a:ext uri="{FF2B5EF4-FFF2-40B4-BE49-F238E27FC236}">
                  <a16:creationId xmlns:a16="http://schemas.microsoft.com/office/drawing/2014/main" id="{5435B1C0-258F-E077-C3F2-C3D0B8073C21}"/>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840;p70">
            <a:extLst>
              <a:ext uri="{FF2B5EF4-FFF2-40B4-BE49-F238E27FC236}">
                <a16:creationId xmlns:a16="http://schemas.microsoft.com/office/drawing/2014/main" id="{AFC028F4-48B9-8ADF-7638-94ED7C0A57D3}"/>
              </a:ext>
            </a:extLst>
          </p:cNvPr>
          <p:cNvGrpSpPr/>
          <p:nvPr/>
        </p:nvGrpSpPr>
        <p:grpSpPr>
          <a:xfrm>
            <a:off x="2972132" y="4468561"/>
            <a:ext cx="245324" cy="245337"/>
            <a:chOff x="864491" y="1723250"/>
            <a:chExt cx="397866" cy="397887"/>
          </a:xfrm>
        </p:grpSpPr>
        <p:sp>
          <p:nvSpPr>
            <p:cNvPr id="33" name="Google Shape;1841;p70">
              <a:extLst>
                <a:ext uri="{FF2B5EF4-FFF2-40B4-BE49-F238E27FC236}">
                  <a16:creationId xmlns:a16="http://schemas.microsoft.com/office/drawing/2014/main" id="{DE9034E8-F6C0-D992-495F-FB18D6765C78}"/>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42;p70">
              <a:extLst>
                <a:ext uri="{FF2B5EF4-FFF2-40B4-BE49-F238E27FC236}">
                  <a16:creationId xmlns:a16="http://schemas.microsoft.com/office/drawing/2014/main" id="{82C1186C-B0D9-13FE-D1AD-D01FB6F3CCB2}"/>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43;p70">
              <a:extLst>
                <a:ext uri="{FF2B5EF4-FFF2-40B4-BE49-F238E27FC236}">
                  <a16:creationId xmlns:a16="http://schemas.microsoft.com/office/drawing/2014/main" id="{BF37AA5C-1A10-BB2D-F37C-99B8B680DBDE}"/>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59182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36"/>
          <p:cNvSpPr txBox="1">
            <a:spLocks noGrp="1"/>
          </p:cNvSpPr>
          <p:nvPr>
            <p:ph type="subTitle" idx="1"/>
          </p:nvPr>
        </p:nvSpPr>
        <p:spPr>
          <a:xfrm>
            <a:off x="726300" y="909900"/>
            <a:ext cx="7691400" cy="3323700"/>
          </a:xfrm>
          <a:prstGeom prst="rect">
            <a:avLst/>
          </a:prstGeom>
        </p:spPr>
        <p:txBody>
          <a:bodyPr spcFirstLastPara="1" wrap="square" lIns="91425" tIns="91425" rIns="91425" bIns="91425" anchor="t" anchorCtr="0">
            <a:noAutofit/>
          </a:bodyPr>
          <a:lstStyle/>
          <a:p>
            <a:pPr marL="0" indent="0" algn="ctr">
              <a:buSzPts val="1100"/>
            </a:pPr>
            <a:r>
              <a:rPr lang="fr-FR" sz="1600" dirty="0">
                <a:solidFill>
                  <a:schemeClr val="tx1"/>
                </a:solidFill>
                <a:latin typeface="Bahnschrift" panose="020B0502040204020203" pitchFamily="34" charset="0"/>
                <a:cs typeface="Times New Roman" panose="02020603050405020304" pitchFamily="18" charset="0"/>
              </a:rPr>
              <a:t>         Heureux de présenter nos sincères remerciements et nos respects à toutes les personnes qui nous ont aidés et qui nous ont beaucoup soutenus de près ou de loin, à réussir notre projet et enfin d’établir ce rapport.</a:t>
            </a:r>
            <a:endParaRPr lang="en-150" sz="1600" dirty="0">
              <a:solidFill>
                <a:schemeClr val="tx1"/>
              </a:solidFill>
              <a:latin typeface="Bahnschrift" panose="020B0502040204020203" pitchFamily="34" charset="0"/>
              <a:cs typeface="Times New Roman" panose="02020603050405020304" pitchFamily="18" charset="0"/>
            </a:endParaRPr>
          </a:p>
          <a:p>
            <a:pPr marL="0" lvl="0" indent="0" algn="ctr">
              <a:buSzPts val="1100"/>
            </a:pPr>
            <a:endParaRPr lang="fr-FR" sz="1600" dirty="0">
              <a:solidFill>
                <a:schemeClr val="tx1"/>
              </a:solidFill>
              <a:latin typeface="Bahnschrift" panose="020B0502040204020203" pitchFamily="34" charset="0"/>
              <a:cs typeface="Times New Roman" panose="02020603050405020304" pitchFamily="18" charset="0"/>
            </a:endParaRPr>
          </a:p>
          <a:p>
            <a:pPr marL="0" indent="0" algn="ctr">
              <a:buSzPts val="1100"/>
            </a:pPr>
            <a:r>
              <a:rPr lang="fr-MA" sz="1600" dirty="0">
                <a:solidFill>
                  <a:schemeClr val="tx1">
                    <a:lumMod val="65000"/>
                    <a:lumOff val="35000"/>
                  </a:schemeClr>
                </a:solidFill>
                <a:latin typeface="Bahnschrift" panose="020B0502040204020203" pitchFamily="34" charset="0"/>
                <a:ea typeface="Times New Roman" panose="02020603050405020304" pitchFamily="18" charset="0"/>
                <a:cs typeface="Times New Roman" panose="02020603050405020304" pitchFamily="18" charset="0"/>
              </a:rPr>
              <a:t>          </a:t>
            </a:r>
            <a:r>
              <a:rPr lang="fr-MA" sz="1600" dirty="0">
                <a:solidFill>
                  <a:schemeClr val="tx1"/>
                </a:solidFill>
                <a:effectLst/>
                <a:latin typeface="Bahnschrift" panose="020B0502040204020203" pitchFamily="34" charset="0"/>
                <a:ea typeface="Times New Roman" panose="02020603050405020304" pitchFamily="18" charset="0"/>
                <a:cs typeface="Times New Roman" panose="02020603050405020304" pitchFamily="18" charset="0"/>
              </a:rPr>
              <a:t>Avant d’entamer ce rapport, nous profitons de l’occasion pour remercier tout d’abord notre professeur </a:t>
            </a:r>
            <a:r>
              <a:rPr lang="fr-MA" sz="1600" b="1" u="sng" dirty="0">
                <a:solidFill>
                  <a:schemeClr val="tx1"/>
                </a:solidFill>
                <a:effectLst/>
                <a:latin typeface="Bahnschrift" panose="020B0502040204020203" pitchFamily="34" charset="0"/>
              </a:rPr>
              <a:t>Mr AZEGGOUAR Mohamed Karim </a:t>
            </a:r>
            <a:r>
              <a:rPr lang="fr-MA" sz="1600" dirty="0">
                <a:solidFill>
                  <a:schemeClr val="tx1"/>
                </a:solidFill>
                <a:effectLst/>
                <a:latin typeface="Bahnschrift" panose="020B0502040204020203" pitchFamily="34" charset="0"/>
                <a:ea typeface="Times New Roman" panose="02020603050405020304" pitchFamily="18" charset="0"/>
                <a:cs typeface="Times New Roman" panose="02020603050405020304" pitchFamily="18" charset="0"/>
              </a:rPr>
              <a:t>qui n’a pas cessé de nous encourager pendant la durée du projet, ainsi pour sa générosité en matière de formation et d’encadrement. Nous le remercions également pour l’aide et les conseils concernant les missions évoquées dans ce rapport, qu’il nous a apporté lors des différents suivis, et la confiance qu’il nous a témoigné.</a:t>
            </a:r>
          </a:p>
          <a:p>
            <a:pPr marL="0" indent="0" algn="ctr">
              <a:buSzPts val="1100"/>
            </a:pPr>
            <a:endParaRPr lang="fr-MA" sz="1600" dirty="0">
              <a:solidFill>
                <a:schemeClr val="tx1"/>
              </a:solidFill>
              <a:latin typeface="Bahnschrift" panose="020B0502040204020203" pitchFamily="34" charset="0"/>
              <a:ea typeface="Times New Roman" panose="02020603050405020304" pitchFamily="18" charset="0"/>
              <a:cs typeface="Times New Roman" panose="02020603050405020304" pitchFamily="18" charset="0"/>
            </a:endParaRPr>
          </a:p>
          <a:p>
            <a:pPr marL="0" indent="0" algn="ctr">
              <a:buSzPts val="1100"/>
            </a:pPr>
            <a:r>
              <a:rPr lang="fr-FR" sz="1600" dirty="0">
                <a:solidFill>
                  <a:schemeClr val="tx1"/>
                </a:solidFill>
                <a:effectLst/>
                <a:latin typeface="Bahnschrift" panose="020B0502040204020203" pitchFamily="34" charset="0"/>
                <a:ea typeface="Times New Roman" panose="02020603050405020304" pitchFamily="18" charset="0"/>
                <a:cs typeface="Times New Roman" panose="02020603050405020304" pitchFamily="18" charset="0"/>
              </a:rPr>
              <a:t> Nous tenons à remercier aussi tous nos professeurs au tout long de formation de nous avoir incités à travailler en mettant à notre disposition leurs expériences et leurs compétences.</a:t>
            </a:r>
          </a:p>
          <a:p>
            <a:pPr marL="0" lvl="0" indent="0" algn="l" rtl="0">
              <a:spcBef>
                <a:spcPts val="0"/>
              </a:spcBef>
              <a:spcAft>
                <a:spcPts val="0"/>
              </a:spcAft>
              <a:buClr>
                <a:schemeClr val="dk1"/>
              </a:buClr>
              <a:buSzPts val="1100"/>
              <a:buFont typeface="Arial"/>
              <a:buNone/>
            </a:pPr>
            <a:endParaRPr lang="fr-FR" sz="1600" b="1" dirty="0">
              <a:solidFill>
                <a:schemeClr val="tx1">
                  <a:lumMod val="65000"/>
                  <a:lumOff val="35000"/>
                </a:schemeClr>
              </a:solidFill>
              <a:latin typeface="Roboto" panose="02000000000000000000" pitchFamily="2" charset="0"/>
              <a:ea typeface="Assistant Medium"/>
              <a:cs typeface="Assistant Medium"/>
              <a:sym typeface="Assistant Medium"/>
            </a:endParaRPr>
          </a:p>
        </p:txBody>
      </p:sp>
    </p:spTree>
    <p:extLst>
      <p:ext uri="{BB962C8B-B14F-4D97-AF65-F5344CB8AC3E}">
        <p14:creationId xmlns:p14="http://schemas.microsoft.com/office/powerpoint/2010/main" val="2123240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3"/>
          <p:cNvSpPr/>
          <p:nvPr/>
        </p:nvSpPr>
        <p:spPr>
          <a:xfrm>
            <a:off x="2450359" y="1599619"/>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872" name="Google Shape;872;p43"/>
          <p:cNvSpPr txBox="1">
            <a:spLocks noGrp="1"/>
          </p:cNvSpPr>
          <p:nvPr>
            <p:ph type="title"/>
          </p:nvPr>
        </p:nvSpPr>
        <p:spPr>
          <a:xfrm>
            <a:off x="3898235" y="2020979"/>
            <a:ext cx="3728485" cy="11758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MA" sz="4800" i="0" dirty="0">
                <a:solidFill>
                  <a:srgbClr val="000000"/>
                </a:solidFill>
                <a:effectLst>
                  <a:outerShdw blurRad="38100" dist="38100" dir="2700000" algn="tl">
                    <a:srgbClr val="000000">
                      <a:alpha val="43137"/>
                    </a:srgbClr>
                  </a:outerShdw>
                </a:effectLst>
                <a:latin typeface="Roboto" panose="02000000000000000000" pitchFamily="2" charset="0"/>
              </a:rPr>
              <a:t>Présentation</a:t>
            </a:r>
            <a:endParaRPr lang="fr-MA" sz="4800" dirty="0">
              <a:effectLst>
                <a:outerShdw blurRad="38100" dist="38100" dir="2700000" algn="tl">
                  <a:srgbClr val="000000">
                    <a:alpha val="43137"/>
                  </a:srgbClr>
                </a:outerShdw>
              </a:effectLst>
            </a:endParaRPr>
          </a:p>
        </p:txBody>
      </p:sp>
      <p:sp>
        <p:nvSpPr>
          <p:cNvPr id="873" name="Google Shape;873;p43"/>
          <p:cNvSpPr txBox="1">
            <a:spLocks noGrp="1"/>
          </p:cNvSpPr>
          <p:nvPr>
            <p:ph type="title" idx="2"/>
          </p:nvPr>
        </p:nvSpPr>
        <p:spPr>
          <a:xfrm>
            <a:off x="2450359" y="1785619"/>
            <a:ext cx="1313700" cy="10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 name="Google Shape;872;p43">
            <a:extLst>
              <a:ext uri="{FF2B5EF4-FFF2-40B4-BE49-F238E27FC236}">
                <a16:creationId xmlns:a16="http://schemas.microsoft.com/office/drawing/2014/main" id="{C0BCC618-9BFC-9A9B-598C-B9910D67FA70}"/>
              </a:ext>
            </a:extLst>
          </p:cNvPr>
          <p:cNvSpPr txBox="1">
            <a:spLocks/>
          </p:cNvSpPr>
          <p:nvPr/>
        </p:nvSpPr>
        <p:spPr>
          <a:xfrm>
            <a:off x="3087295" y="2729361"/>
            <a:ext cx="5350366" cy="11109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6000"/>
              <a:buFont typeface="Carter One"/>
              <a:buNone/>
              <a:defRPr sz="7200" b="0" i="0" u="none" strike="noStrike" cap="none">
                <a:solidFill>
                  <a:schemeClr val="dk1"/>
                </a:solidFill>
                <a:latin typeface="Carter One"/>
                <a:ea typeface="Carter One"/>
                <a:cs typeface="Carter One"/>
                <a:sym typeface="Carter One"/>
              </a:defRPr>
            </a:lvl1pPr>
            <a:lvl2pPr marR="0" lvl="1"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2pPr>
            <a:lvl3pPr marR="0" lvl="2"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3pPr>
            <a:lvl4pPr marR="0" lvl="3"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4pPr>
            <a:lvl5pPr marR="0" lvl="4"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5pPr>
            <a:lvl6pPr marR="0" lvl="5"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6pPr>
            <a:lvl7pPr marR="0" lvl="6"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7pPr>
            <a:lvl8pPr marR="0" lvl="7"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8pPr>
            <a:lvl9pPr marR="0" lvl="8" algn="ctr" rtl="0">
              <a:lnSpc>
                <a:spcPct val="80000"/>
              </a:lnSpc>
              <a:spcBef>
                <a:spcPts val="0"/>
              </a:spcBef>
              <a:spcAft>
                <a:spcPts val="0"/>
              </a:spcAft>
              <a:buClr>
                <a:schemeClr val="dk1"/>
              </a:buClr>
              <a:buSzPts val="6000"/>
              <a:buFont typeface="Carter One"/>
              <a:buNone/>
              <a:defRPr sz="6000" b="0" i="0" u="none" strike="noStrike" cap="none">
                <a:solidFill>
                  <a:schemeClr val="dk1"/>
                </a:solidFill>
                <a:latin typeface="Carter One"/>
                <a:ea typeface="Carter One"/>
                <a:cs typeface="Carter One"/>
                <a:sym typeface="Carter One"/>
              </a:defRPr>
            </a:lvl9pPr>
          </a:lstStyle>
          <a:p>
            <a:r>
              <a:rPr lang="fr-MA" sz="4800" i="0" dirty="0">
                <a:solidFill>
                  <a:srgbClr val="000000"/>
                </a:solidFill>
                <a:effectLst>
                  <a:outerShdw blurRad="38100" dist="38100" dir="2700000" algn="tl">
                    <a:srgbClr val="000000">
                      <a:alpha val="43137"/>
                    </a:srgbClr>
                  </a:outerShdw>
                </a:effectLst>
                <a:latin typeface="Roboto" panose="02000000000000000000" pitchFamily="2" charset="0"/>
              </a:rPr>
              <a:t>générale de projet</a:t>
            </a:r>
            <a:endParaRPr lang="fr-MA" sz="4800" dirty="0">
              <a:effectLst>
                <a:outerShdw blurRad="38100" dist="38100" dir="2700000" algn="tl">
                  <a:srgbClr val="000000">
                    <a:alpha val="43137"/>
                  </a:srgbClr>
                </a:outerShdw>
              </a:effectLst>
            </a:endParaRPr>
          </a:p>
        </p:txBody>
      </p:sp>
      <p:grpSp>
        <p:nvGrpSpPr>
          <p:cNvPr id="6" name="Google Shape;1506;p60">
            <a:extLst>
              <a:ext uri="{FF2B5EF4-FFF2-40B4-BE49-F238E27FC236}">
                <a16:creationId xmlns:a16="http://schemas.microsoft.com/office/drawing/2014/main" id="{B99DE8FF-24EE-D52C-DC01-D3F050468DBC}"/>
              </a:ext>
            </a:extLst>
          </p:cNvPr>
          <p:cNvGrpSpPr/>
          <p:nvPr/>
        </p:nvGrpSpPr>
        <p:grpSpPr>
          <a:xfrm>
            <a:off x="267150" y="1877768"/>
            <a:ext cx="2150410" cy="3154461"/>
            <a:chOff x="4945806" y="1212015"/>
            <a:chExt cx="2019951" cy="3154461"/>
          </a:xfrm>
        </p:grpSpPr>
        <p:sp>
          <p:nvSpPr>
            <p:cNvPr id="14" name="Google Shape;1513;p60">
              <a:extLst>
                <a:ext uri="{FF2B5EF4-FFF2-40B4-BE49-F238E27FC236}">
                  <a16:creationId xmlns:a16="http://schemas.microsoft.com/office/drawing/2014/main" id="{8EE1A5A4-E7F3-B0CB-F8F8-A61772B91F47}"/>
                </a:ext>
              </a:extLst>
            </p:cNvPr>
            <p:cNvSpPr/>
            <p:nvPr/>
          </p:nvSpPr>
          <p:spPr>
            <a:xfrm>
              <a:off x="5762233" y="1845157"/>
              <a:ext cx="726338" cy="697624"/>
            </a:xfrm>
            <a:custGeom>
              <a:avLst/>
              <a:gdLst/>
              <a:ahLst/>
              <a:cxnLst/>
              <a:rect l="l" t="t" r="r" b="b"/>
              <a:pathLst>
                <a:path w="17302" h="16618" extrusionOk="0">
                  <a:moveTo>
                    <a:pt x="1770" y="0"/>
                  </a:moveTo>
                  <a:cubicBezTo>
                    <a:pt x="1325" y="0"/>
                    <a:pt x="828" y="338"/>
                    <a:pt x="434" y="1513"/>
                  </a:cubicBezTo>
                  <a:cubicBezTo>
                    <a:pt x="0" y="2814"/>
                    <a:pt x="4314" y="7516"/>
                    <a:pt x="4314" y="7516"/>
                  </a:cubicBezTo>
                  <a:cubicBezTo>
                    <a:pt x="4337" y="7607"/>
                    <a:pt x="4337" y="8041"/>
                    <a:pt x="4337" y="8657"/>
                  </a:cubicBezTo>
                  <a:cubicBezTo>
                    <a:pt x="3218" y="14957"/>
                    <a:pt x="5410" y="16509"/>
                    <a:pt x="5410" y="16509"/>
                  </a:cubicBezTo>
                  <a:cubicBezTo>
                    <a:pt x="5516" y="16583"/>
                    <a:pt x="5641" y="16617"/>
                    <a:pt x="5783" y="16617"/>
                  </a:cubicBezTo>
                  <a:cubicBezTo>
                    <a:pt x="8203" y="16617"/>
                    <a:pt x="15453" y="6557"/>
                    <a:pt x="15453" y="6557"/>
                  </a:cubicBezTo>
                  <a:cubicBezTo>
                    <a:pt x="16115" y="6078"/>
                    <a:pt x="17302" y="4686"/>
                    <a:pt x="17233" y="4503"/>
                  </a:cubicBezTo>
                  <a:cubicBezTo>
                    <a:pt x="17188" y="4320"/>
                    <a:pt x="16868" y="4138"/>
                    <a:pt x="16800" y="3818"/>
                  </a:cubicBezTo>
                  <a:cubicBezTo>
                    <a:pt x="16708" y="3522"/>
                    <a:pt x="16594" y="3362"/>
                    <a:pt x="16343" y="3248"/>
                  </a:cubicBezTo>
                  <a:cubicBezTo>
                    <a:pt x="16115" y="3133"/>
                    <a:pt x="16023" y="2928"/>
                    <a:pt x="16023" y="2928"/>
                  </a:cubicBezTo>
                  <a:cubicBezTo>
                    <a:pt x="16023" y="2928"/>
                    <a:pt x="17233" y="1102"/>
                    <a:pt x="16936" y="760"/>
                  </a:cubicBezTo>
                  <a:cubicBezTo>
                    <a:pt x="16930" y="752"/>
                    <a:pt x="16921" y="749"/>
                    <a:pt x="16909" y="749"/>
                  </a:cubicBezTo>
                  <a:cubicBezTo>
                    <a:pt x="16527" y="749"/>
                    <a:pt x="13581" y="4640"/>
                    <a:pt x="13581" y="4640"/>
                  </a:cubicBezTo>
                  <a:cubicBezTo>
                    <a:pt x="13581" y="4640"/>
                    <a:pt x="7784" y="10304"/>
                    <a:pt x="7583" y="10304"/>
                  </a:cubicBezTo>
                  <a:cubicBezTo>
                    <a:pt x="7580" y="10304"/>
                    <a:pt x="7579" y="10303"/>
                    <a:pt x="7578" y="10301"/>
                  </a:cubicBezTo>
                  <a:cubicBezTo>
                    <a:pt x="6778" y="6864"/>
                    <a:pt x="6101" y="562"/>
                    <a:pt x="3396" y="562"/>
                  </a:cubicBezTo>
                  <a:cubicBezTo>
                    <a:pt x="3244" y="562"/>
                    <a:pt x="3086" y="582"/>
                    <a:pt x="2922" y="623"/>
                  </a:cubicBezTo>
                  <a:cubicBezTo>
                    <a:pt x="2921" y="623"/>
                    <a:pt x="2921" y="623"/>
                    <a:pt x="2921" y="623"/>
                  </a:cubicBezTo>
                  <a:cubicBezTo>
                    <a:pt x="2885" y="623"/>
                    <a:pt x="2374" y="0"/>
                    <a:pt x="1770" y="0"/>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4;p60">
              <a:extLst>
                <a:ext uri="{FF2B5EF4-FFF2-40B4-BE49-F238E27FC236}">
                  <a16:creationId xmlns:a16="http://schemas.microsoft.com/office/drawing/2014/main" id="{7B07B426-1103-BD23-B34F-29AD7D2DAD64}"/>
                </a:ext>
              </a:extLst>
            </p:cNvPr>
            <p:cNvSpPr/>
            <p:nvPr/>
          </p:nvSpPr>
          <p:spPr>
            <a:xfrm>
              <a:off x="6337149" y="1966102"/>
              <a:ext cx="96806" cy="93867"/>
            </a:xfrm>
            <a:custGeom>
              <a:avLst/>
              <a:gdLst/>
              <a:ahLst/>
              <a:cxnLst/>
              <a:rect l="l" t="t" r="r" b="b"/>
              <a:pathLst>
                <a:path w="2306" h="2236" extrusionOk="0">
                  <a:moveTo>
                    <a:pt x="880" y="1"/>
                  </a:moveTo>
                  <a:cubicBezTo>
                    <a:pt x="601" y="1"/>
                    <a:pt x="0" y="1736"/>
                    <a:pt x="0" y="1736"/>
                  </a:cubicBezTo>
                  <a:cubicBezTo>
                    <a:pt x="0" y="1736"/>
                    <a:pt x="352" y="2235"/>
                    <a:pt x="788" y="2235"/>
                  </a:cubicBezTo>
                  <a:cubicBezTo>
                    <a:pt x="836" y="2235"/>
                    <a:pt x="886" y="2229"/>
                    <a:pt x="936" y="2215"/>
                  </a:cubicBezTo>
                  <a:cubicBezTo>
                    <a:pt x="1438" y="2079"/>
                    <a:pt x="1256" y="1074"/>
                    <a:pt x="1256" y="1074"/>
                  </a:cubicBezTo>
                  <a:lnTo>
                    <a:pt x="1256" y="1074"/>
                  </a:lnTo>
                  <a:cubicBezTo>
                    <a:pt x="1256" y="1074"/>
                    <a:pt x="1651" y="1218"/>
                    <a:pt x="1951" y="1218"/>
                  </a:cubicBezTo>
                  <a:cubicBezTo>
                    <a:pt x="2130" y="1218"/>
                    <a:pt x="2274" y="1167"/>
                    <a:pt x="2283" y="1006"/>
                  </a:cubicBezTo>
                  <a:cubicBezTo>
                    <a:pt x="2306" y="549"/>
                    <a:pt x="1164" y="47"/>
                    <a:pt x="890" y="1"/>
                  </a:cubicBezTo>
                  <a:cubicBezTo>
                    <a:pt x="887" y="1"/>
                    <a:pt x="883" y="1"/>
                    <a:pt x="880" y="1"/>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15;p60">
              <a:extLst>
                <a:ext uri="{FF2B5EF4-FFF2-40B4-BE49-F238E27FC236}">
                  <a16:creationId xmlns:a16="http://schemas.microsoft.com/office/drawing/2014/main" id="{96E362BC-C340-9628-24AF-7B885BA66E1F}"/>
                </a:ext>
              </a:extLst>
            </p:cNvPr>
            <p:cNvSpPr/>
            <p:nvPr/>
          </p:nvSpPr>
          <p:spPr>
            <a:xfrm>
              <a:off x="6391765" y="1971895"/>
              <a:ext cx="54658" cy="69981"/>
            </a:xfrm>
            <a:custGeom>
              <a:avLst/>
              <a:gdLst/>
              <a:ahLst/>
              <a:cxnLst/>
              <a:rect l="l" t="t" r="r" b="b"/>
              <a:pathLst>
                <a:path w="1302" h="1667" extrusionOk="0">
                  <a:moveTo>
                    <a:pt x="0" y="0"/>
                  </a:moveTo>
                  <a:lnTo>
                    <a:pt x="708" y="366"/>
                  </a:lnTo>
                  <a:cubicBezTo>
                    <a:pt x="822" y="434"/>
                    <a:pt x="959" y="480"/>
                    <a:pt x="1050" y="548"/>
                  </a:cubicBezTo>
                  <a:cubicBezTo>
                    <a:pt x="1096" y="594"/>
                    <a:pt x="1142" y="639"/>
                    <a:pt x="1164" y="708"/>
                  </a:cubicBezTo>
                  <a:cubicBezTo>
                    <a:pt x="1187" y="754"/>
                    <a:pt x="1164" y="822"/>
                    <a:pt x="1119" y="868"/>
                  </a:cubicBezTo>
                  <a:cubicBezTo>
                    <a:pt x="913" y="1050"/>
                    <a:pt x="639" y="1073"/>
                    <a:pt x="366" y="1073"/>
                  </a:cubicBezTo>
                  <a:cubicBezTo>
                    <a:pt x="343" y="1073"/>
                    <a:pt x="314" y="1067"/>
                    <a:pt x="283" y="1067"/>
                  </a:cubicBezTo>
                  <a:cubicBezTo>
                    <a:pt x="251" y="1067"/>
                    <a:pt x="217" y="1073"/>
                    <a:pt x="183" y="1096"/>
                  </a:cubicBezTo>
                  <a:cubicBezTo>
                    <a:pt x="114" y="1164"/>
                    <a:pt x="183" y="1233"/>
                    <a:pt x="183" y="1279"/>
                  </a:cubicBezTo>
                  <a:lnTo>
                    <a:pt x="251" y="1667"/>
                  </a:lnTo>
                  <a:lnTo>
                    <a:pt x="229" y="1279"/>
                  </a:lnTo>
                  <a:cubicBezTo>
                    <a:pt x="229" y="1225"/>
                    <a:pt x="229" y="1158"/>
                    <a:pt x="229" y="1142"/>
                  </a:cubicBezTo>
                  <a:cubicBezTo>
                    <a:pt x="229" y="1142"/>
                    <a:pt x="320" y="1142"/>
                    <a:pt x="366" y="1164"/>
                  </a:cubicBezTo>
                  <a:cubicBezTo>
                    <a:pt x="639" y="1164"/>
                    <a:pt x="936" y="1164"/>
                    <a:pt x="1187" y="959"/>
                  </a:cubicBezTo>
                  <a:cubicBezTo>
                    <a:pt x="1256" y="891"/>
                    <a:pt x="1301" y="776"/>
                    <a:pt x="1279" y="662"/>
                  </a:cubicBezTo>
                  <a:cubicBezTo>
                    <a:pt x="1233" y="571"/>
                    <a:pt x="1187" y="503"/>
                    <a:pt x="1119" y="457"/>
                  </a:cubicBezTo>
                  <a:cubicBezTo>
                    <a:pt x="982" y="388"/>
                    <a:pt x="868" y="343"/>
                    <a:pt x="754" y="274"/>
                  </a:cubicBezTo>
                  <a:cubicBezTo>
                    <a:pt x="502" y="183"/>
                    <a:pt x="251" y="69"/>
                    <a:pt x="23"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6;p60">
              <a:extLst>
                <a:ext uri="{FF2B5EF4-FFF2-40B4-BE49-F238E27FC236}">
                  <a16:creationId xmlns:a16="http://schemas.microsoft.com/office/drawing/2014/main" id="{264283F2-C7AD-FC8A-0549-85985ED74B25}"/>
                </a:ext>
              </a:extLst>
            </p:cNvPr>
            <p:cNvSpPr/>
            <p:nvPr/>
          </p:nvSpPr>
          <p:spPr>
            <a:xfrm>
              <a:off x="6419556" y="1966144"/>
              <a:ext cx="17296" cy="17296"/>
            </a:xfrm>
            <a:custGeom>
              <a:avLst/>
              <a:gdLst/>
              <a:ahLst/>
              <a:cxnLst/>
              <a:rect l="l" t="t" r="r" b="b"/>
              <a:pathLst>
                <a:path w="412" h="412" extrusionOk="0">
                  <a:moveTo>
                    <a:pt x="388" y="0"/>
                  </a:moveTo>
                  <a:cubicBezTo>
                    <a:pt x="251" y="137"/>
                    <a:pt x="114" y="274"/>
                    <a:pt x="0" y="411"/>
                  </a:cubicBezTo>
                  <a:cubicBezTo>
                    <a:pt x="69" y="411"/>
                    <a:pt x="114" y="388"/>
                    <a:pt x="160" y="366"/>
                  </a:cubicBezTo>
                  <a:cubicBezTo>
                    <a:pt x="206" y="343"/>
                    <a:pt x="229" y="297"/>
                    <a:pt x="274" y="274"/>
                  </a:cubicBezTo>
                  <a:cubicBezTo>
                    <a:pt x="297" y="229"/>
                    <a:pt x="343" y="206"/>
                    <a:pt x="365" y="160"/>
                  </a:cubicBezTo>
                  <a:cubicBezTo>
                    <a:pt x="388" y="115"/>
                    <a:pt x="388" y="69"/>
                    <a:pt x="411"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17;p60">
              <a:extLst>
                <a:ext uri="{FF2B5EF4-FFF2-40B4-BE49-F238E27FC236}">
                  <a16:creationId xmlns:a16="http://schemas.microsoft.com/office/drawing/2014/main" id="{F69AFE83-507C-DC72-D47A-27885F914BFB}"/>
                </a:ext>
              </a:extLst>
            </p:cNvPr>
            <p:cNvSpPr/>
            <p:nvPr/>
          </p:nvSpPr>
          <p:spPr>
            <a:xfrm>
              <a:off x="6403267" y="1993935"/>
              <a:ext cx="55624" cy="38748"/>
            </a:xfrm>
            <a:custGeom>
              <a:avLst/>
              <a:gdLst/>
              <a:ahLst/>
              <a:cxnLst/>
              <a:rect l="l" t="t" r="r" b="b"/>
              <a:pathLst>
                <a:path w="1325" h="923" extrusionOk="0">
                  <a:moveTo>
                    <a:pt x="1324" y="0"/>
                  </a:moveTo>
                  <a:lnTo>
                    <a:pt x="1324" y="0"/>
                  </a:lnTo>
                  <a:cubicBezTo>
                    <a:pt x="1142" y="206"/>
                    <a:pt x="936" y="388"/>
                    <a:pt x="708" y="571"/>
                  </a:cubicBezTo>
                  <a:cubicBezTo>
                    <a:pt x="617" y="639"/>
                    <a:pt x="502" y="731"/>
                    <a:pt x="388" y="799"/>
                  </a:cubicBezTo>
                  <a:cubicBezTo>
                    <a:pt x="331" y="833"/>
                    <a:pt x="257" y="856"/>
                    <a:pt x="186" y="856"/>
                  </a:cubicBezTo>
                  <a:cubicBezTo>
                    <a:pt x="114" y="856"/>
                    <a:pt x="46" y="833"/>
                    <a:pt x="0" y="776"/>
                  </a:cubicBezTo>
                  <a:lnTo>
                    <a:pt x="0" y="776"/>
                  </a:lnTo>
                  <a:cubicBezTo>
                    <a:pt x="23" y="845"/>
                    <a:pt x="114" y="913"/>
                    <a:pt x="183" y="913"/>
                  </a:cubicBezTo>
                  <a:cubicBezTo>
                    <a:pt x="210" y="920"/>
                    <a:pt x="234" y="923"/>
                    <a:pt x="258" y="923"/>
                  </a:cubicBezTo>
                  <a:cubicBezTo>
                    <a:pt x="316" y="923"/>
                    <a:pt x="369" y="907"/>
                    <a:pt x="434" y="891"/>
                  </a:cubicBezTo>
                  <a:cubicBezTo>
                    <a:pt x="571" y="822"/>
                    <a:pt x="662" y="731"/>
                    <a:pt x="799" y="662"/>
                  </a:cubicBezTo>
                  <a:cubicBezTo>
                    <a:pt x="890" y="571"/>
                    <a:pt x="1005" y="480"/>
                    <a:pt x="1096" y="366"/>
                  </a:cubicBezTo>
                  <a:cubicBezTo>
                    <a:pt x="1187" y="251"/>
                    <a:pt x="1256" y="137"/>
                    <a:pt x="1324" y="0"/>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18;p60">
              <a:extLst>
                <a:ext uri="{FF2B5EF4-FFF2-40B4-BE49-F238E27FC236}">
                  <a16:creationId xmlns:a16="http://schemas.microsoft.com/office/drawing/2014/main" id="{91A20908-7C02-AF09-ADF8-C8F591433999}"/>
                </a:ext>
              </a:extLst>
            </p:cNvPr>
            <p:cNvSpPr/>
            <p:nvPr/>
          </p:nvSpPr>
          <p:spPr>
            <a:xfrm>
              <a:off x="6415693" y="2015009"/>
              <a:ext cx="54658" cy="34214"/>
            </a:xfrm>
            <a:custGeom>
              <a:avLst/>
              <a:gdLst/>
              <a:ahLst/>
              <a:cxnLst/>
              <a:rect l="l" t="t" r="r" b="b"/>
              <a:pathLst>
                <a:path w="1302" h="815" extrusionOk="0">
                  <a:moveTo>
                    <a:pt x="1302" y="1"/>
                  </a:moveTo>
                  <a:cubicBezTo>
                    <a:pt x="1165" y="92"/>
                    <a:pt x="1051" y="183"/>
                    <a:pt x="937" y="297"/>
                  </a:cubicBezTo>
                  <a:cubicBezTo>
                    <a:pt x="823" y="411"/>
                    <a:pt x="709" y="525"/>
                    <a:pt x="594" y="594"/>
                  </a:cubicBezTo>
                  <a:cubicBezTo>
                    <a:pt x="500" y="670"/>
                    <a:pt x="390" y="714"/>
                    <a:pt x="303" y="714"/>
                  </a:cubicBezTo>
                  <a:cubicBezTo>
                    <a:pt x="285" y="714"/>
                    <a:pt x="268" y="712"/>
                    <a:pt x="252" y="708"/>
                  </a:cubicBezTo>
                  <a:cubicBezTo>
                    <a:pt x="138" y="662"/>
                    <a:pt x="69" y="503"/>
                    <a:pt x="1" y="366"/>
                  </a:cubicBezTo>
                  <a:lnTo>
                    <a:pt x="1" y="366"/>
                  </a:lnTo>
                  <a:cubicBezTo>
                    <a:pt x="24" y="503"/>
                    <a:pt x="47" y="685"/>
                    <a:pt x="206" y="777"/>
                  </a:cubicBezTo>
                  <a:cubicBezTo>
                    <a:pt x="253" y="803"/>
                    <a:pt x="300" y="814"/>
                    <a:pt x="346" y="814"/>
                  </a:cubicBezTo>
                  <a:cubicBezTo>
                    <a:pt x="458" y="814"/>
                    <a:pt x="566" y="750"/>
                    <a:pt x="663" y="685"/>
                  </a:cubicBezTo>
                  <a:cubicBezTo>
                    <a:pt x="800" y="594"/>
                    <a:pt x="891" y="480"/>
                    <a:pt x="1005" y="366"/>
                  </a:cubicBezTo>
                  <a:cubicBezTo>
                    <a:pt x="1119" y="252"/>
                    <a:pt x="1211" y="115"/>
                    <a:pt x="1302" y="1"/>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19;p60">
              <a:extLst>
                <a:ext uri="{FF2B5EF4-FFF2-40B4-BE49-F238E27FC236}">
                  <a16:creationId xmlns:a16="http://schemas.microsoft.com/office/drawing/2014/main" id="{B280E5FB-73C6-4791-BF65-2FD06E3EDC46}"/>
                </a:ext>
              </a:extLst>
            </p:cNvPr>
            <p:cNvSpPr/>
            <p:nvPr/>
          </p:nvSpPr>
          <p:spPr>
            <a:xfrm>
              <a:off x="6438698" y="2041834"/>
              <a:ext cx="34550" cy="20150"/>
            </a:xfrm>
            <a:custGeom>
              <a:avLst/>
              <a:gdLst/>
              <a:ahLst/>
              <a:cxnLst/>
              <a:rect l="l" t="t" r="r" b="b"/>
              <a:pathLst>
                <a:path w="823" h="480" extrusionOk="0">
                  <a:moveTo>
                    <a:pt x="1" y="1"/>
                  </a:moveTo>
                  <a:cubicBezTo>
                    <a:pt x="1" y="115"/>
                    <a:pt x="24" y="206"/>
                    <a:pt x="69" y="297"/>
                  </a:cubicBezTo>
                  <a:cubicBezTo>
                    <a:pt x="69" y="343"/>
                    <a:pt x="92" y="389"/>
                    <a:pt x="138" y="434"/>
                  </a:cubicBezTo>
                  <a:cubicBezTo>
                    <a:pt x="183" y="457"/>
                    <a:pt x="229" y="480"/>
                    <a:pt x="275" y="480"/>
                  </a:cubicBezTo>
                  <a:cubicBezTo>
                    <a:pt x="366" y="480"/>
                    <a:pt x="480" y="457"/>
                    <a:pt x="571" y="434"/>
                  </a:cubicBezTo>
                  <a:cubicBezTo>
                    <a:pt x="663" y="411"/>
                    <a:pt x="754" y="366"/>
                    <a:pt x="822" y="275"/>
                  </a:cubicBezTo>
                  <a:lnTo>
                    <a:pt x="800" y="275"/>
                  </a:lnTo>
                  <a:cubicBezTo>
                    <a:pt x="708" y="320"/>
                    <a:pt x="640" y="320"/>
                    <a:pt x="549" y="320"/>
                  </a:cubicBezTo>
                  <a:cubicBezTo>
                    <a:pt x="434" y="366"/>
                    <a:pt x="366" y="366"/>
                    <a:pt x="298" y="366"/>
                  </a:cubicBezTo>
                  <a:cubicBezTo>
                    <a:pt x="252" y="366"/>
                    <a:pt x="206" y="366"/>
                    <a:pt x="206" y="343"/>
                  </a:cubicBezTo>
                  <a:cubicBezTo>
                    <a:pt x="183" y="343"/>
                    <a:pt x="161" y="297"/>
                    <a:pt x="138" y="275"/>
                  </a:cubicBezTo>
                  <a:cubicBezTo>
                    <a:pt x="92" y="183"/>
                    <a:pt x="24" y="115"/>
                    <a:pt x="1" y="1"/>
                  </a:cubicBezTo>
                  <a:close/>
                </a:path>
              </a:pathLst>
            </a:custGeom>
            <a:solidFill>
              <a:srgbClr val="EC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20;p60">
              <a:extLst>
                <a:ext uri="{FF2B5EF4-FFF2-40B4-BE49-F238E27FC236}">
                  <a16:creationId xmlns:a16="http://schemas.microsoft.com/office/drawing/2014/main" id="{03B6ECE3-D8C1-2B19-7430-427ED1348CED}"/>
                </a:ext>
              </a:extLst>
            </p:cNvPr>
            <p:cNvSpPr/>
            <p:nvPr/>
          </p:nvSpPr>
          <p:spPr>
            <a:xfrm>
              <a:off x="5780578" y="1828659"/>
              <a:ext cx="320895" cy="374210"/>
            </a:xfrm>
            <a:custGeom>
              <a:avLst/>
              <a:gdLst/>
              <a:ahLst/>
              <a:cxnLst/>
              <a:rect l="l" t="t" r="r" b="b"/>
              <a:pathLst>
                <a:path w="7644" h="8914" extrusionOk="0">
                  <a:moveTo>
                    <a:pt x="2281" y="1"/>
                  </a:moveTo>
                  <a:cubicBezTo>
                    <a:pt x="1186" y="1"/>
                    <a:pt x="0" y="1157"/>
                    <a:pt x="65" y="2887"/>
                  </a:cubicBezTo>
                  <a:cubicBezTo>
                    <a:pt x="179" y="6631"/>
                    <a:pt x="864" y="8913"/>
                    <a:pt x="864" y="8913"/>
                  </a:cubicBezTo>
                  <a:cubicBezTo>
                    <a:pt x="864" y="8913"/>
                    <a:pt x="7643" y="6197"/>
                    <a:pt x="7552" y="6037"/>
                  </a:cubicBezTo>
                  <a:cubicBezTo>
                    <a:pt x="5064" y="2157"/>
                    <a:pt x="4699" y="377"/>
                    <a:pt x="2462" y="11"/>
                  </a:cubicBezTo>
                  <a:cubicBezTo>
                    <a:pt x="2402" y="4"/>
                    <a:pt x="2342" y="1"/>
                    <a:pt x="2281" y="1"/>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21;p60">
              <a:extLst>
                <a:ext uri="{FF2B5EF4-FFF2-40B4-BE49-F238E27FC236}">
                  <a16:creationId xmlns:a16="http://schemas.microsoft.com/office/drawing/2014/main" id="{9321AB60-7E4C-D6E0-A39B-FE2C3E6C6AD8}"/>
                </a:ext>
              </a:extLst>
            </p:cNvPr>
            <p:cNvSpPr/>
            <p:nvPr/>
          </p:nvSpPr>
          <p:spPr>
            <a:xfrm>
              <a:off x="4993747" y="1420572"/>
              <a:ext cx="932376" cy="1039257"/>
            </a:xfrm>
            <a:custGeom>
              <a:avLst/>
              <a:gdLst/>
              <a:ahLst/>
              <a:cxnLst/>
              <a:rect l="l" t="t" r="r" b="b"/>
              <a:pathLst>
                <a:path w="22210" h="24756" extrusionOk="0">
                  <a:moveTo>
                    <a:pt x="18070" y="0"/>
                  </a:moveTo>
                  <a:cubicBezTo>
                    <a:pt x="17582" y="0"/>
                    <a:pt x="17093" y="46"/>
                    <a:pt x="16617" y="123"/>
                  </a:cubicBezTo>
                  <a:cubicBezTo>
                    <a:pt x="15887" y="237"/>
                    <a:pt x="15156" y="443"/>
                    <a:pt x="14540" y="831"/>
                  </a:cubicBezTo>
                  <a:cubicBezTo>
                    <a:pt x="13901" y="1219"/>
                    <a:pt x="3972" y="8774"/>
                    <a:pt x="0" y="16763"/>
                  </a:cubicBezTo>
                  <a:cubicBezTo>
                    <a:pt x="0" y="16763"/>
                    <a:pt x="6555" y="24756"/>
                    <a:pt x="15083" y="24756"/>
                  </a:cubicBezTo>
                  <a:cubicBezTo>
                    <a:pt x="15669" y="24756"/>
                    <a:pt x="16265" y="24718"/>
                    <a:pt x="16868" y="24637"/>
                  </a:cubicBezTo>
                  <a:lnTo>
                    <a:pt x="17439" y="11810"/>
                  </a:lnTo>
                  <a:cubicBezTo>
                    <a:pt x="17840" y="11583"/>
                    <a:pt x="18148" y="11556"/>
                    <a:pt x="18271" y="11556"/>
                  </a:cubicBezTo>
                  <a:cubicBezTo>
                    <a:pt x="18309" y="11556"/>
                    <a:pt x="18329" y="11558"/>
                    <a:pt x="18329" y="11558"/>
                  </a:cubicBezTo>
                  <a:lnTo>
                    <a:pt x="22164" y="2679"/>
                  </a:lnTo>
                  <a:cubicBezTo>
                    <a:pt x="22209" y="2154"/>
                    <a:pt x="21273" y="922"/>
                    <a:pt x="20817" y="648"/>
                  </a:cubicBezTo>
                  <a:cubicBezTo>
                    <a:pt x="19984" y="178"/>
                    <a:pt x="19030" y="0"/>
                    <a:pt x="180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522;p60">
              <a:extLst>
                <a:ext uri="{FF2B5EF4-FFF2-40B4-BE49-F238E27FC236}">
                  <a16:creationId xmlns:a16="http://schemas.microsoft.com/office/drawing/2014/main" id="{DE2AFD0E-7EE3-4CDC-0E7E-E6F455F61273}"/>
                </a:ext>
              </a:extLst>
            </p:cNvPr>
            <p:cNvSpPr/>
            <p:nvPr/>
          </p:nvSpPr>
          <p:spPr>
            <a:xfrm>
              <a:off x="4945806" y="1441982"/>
              <a:ext cx="727345" cy="655476"/>
            </a:xfrm>
            <a:custGeom>
              <a:avLst/>
              <a:gdLst/>
              <a:ahLst/>
              <a:cxnLst/>
              <a:rect l="l" t="t" r="r" b="b"/>
              <a:pathLst>
                <a:path w="17326" h="15614" extrusionOk="0">
                  <a:moveTo>
                    <a:pt x="17299" y="1"/>
                  </a:moveTo>
                  <a:cubicBezTo>
                    <a:pt x="14914" y="1"/>
                    <a:pt x="3821" y="9110"/>
                    <a:pt x="1" y="15613"/>
                  </a:cubicBezTo>
                  <a:lnTo>
                    <a:pt x="17325" y="1"/>
                  </a:lnTo>
                  <a:cubicBezTo>
                    <a:pt x="17317" y="1"/>
                    <a:pt x="17308" y="1"/>
                    <a:pt x="17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3;p60">
              <a:extLst>
                <a:ext uri="{FF2B5EF4-FFF2-40B4-BE49-F238E27FC236}">
                  <a16:creationId xmlns:a16="http://schemas.microsoft.com/office/drawing/2014/main" id="{583CAC4A-D2CF-4F56-3796-FDF8D3C57132}"/>
                </a:ext>
              </a:extLst>
            </p:cNvPr>
            <p:cNvSpPr/>
            <p:nvPr/>
          </p:nvSpPr>
          <p:spPr>
            <a:xfrm>
              <a:off x="5637636" y="1463013"/>
              <a:ext cx="325849" cy="453678"/>
            </a:xfrm>
            <a:custGeom>
              <a:avLst/>
              <a:gdLst/>
              <a:ahLst/>
              <a:cxnLst/>
              <a:rect l="l" t="t" r="r" b="b"/>
              <a:pathLst>
                <a:path w="7762" h="10807" extrusionOk="0">
                  <a:moveTo>
                    <a:pt x="4298" y="1"/>
                  </a:moveTo>
                  <a:cubicBezTo>
                    <a:pt x="4052" y="1"/>
                    <a:pt x="3855" y="28"/>
                    <a:pt x="3744" y="48"/>
                  </a:cubicBezTo>
                  <a:cubicBezTo>
                    <a:pt x="3333" y="116"/>
                    <a:pt x="1211" y="322"/>
                    <a:pt x="1302" y="3768"/>
                  </a:cubicBezTo>
                  <a:cubicBezTo>
                    <a:pt x="1302" y="3837"/>
                    <a:pt x="1256" y="3905"/>
                    <a:pt x="1188" y="3905"/>
                  </a:cubicBezTo>
                  <a:cubicBezTo>
                    <a:pt x="1163" y="3903"/>
                    <a:pt x="1136" y="3902"/>
                    <a:pt x="1106" y="3902"/>
                  </a:cubicBezTo>
                  <a:cubicBezTo>
                    <a:pt x="781" y="3902"/>
                    <a:pt x="199" y="4037"/>
                    <a:pt x="115" y="4727"/>
                  </a:cubicBezTo>
                  <a:cubicBezTo>
                    <a:pt x="1" y="5503"/>
                    <a:pt x="1074" y="5640"/>
                    <a:pt x="1530" y="5663"/>
                  </a:cubicBezTo>
                  <a:cubicBezTo>
                    <a:pt x="1644" y="5663"/>
                    <a:pt x="1758" y="5731"/>
                    <a:pt x="1850" y="5823"/>
                  </a:cubicBezTo>
                  <a:cubicBezTo>
                    <a:pt x="2124" y="6097"/>
                    <a:pt x="2740" y="6758"/>
                    <a:pt x="2945" y="7534"/>
                  </a:cubicBezTo>
                  <a:cubicBezTo>
                    <a:pt x="3379" y="9269"/>
                    <a:pt x="2032" y="10045"/>
                    <a:pt x="2032" y="10045"/>
                  </a:cubicBezTo>
                  <a:cubicBezTo>
                    <a:pt x="2032" y="10045"/>
                    <a:pt x="3960" y="10806"/>
                    <a:pt x="5489" y="10806"/>
                  </a:cubicBezTo>
                  <a:cubicBezTo>
                    <a:pt x="6012" y="10806"/>
                    <a:pt x="6488" y="10717"/>
                    <a:pt x="6826" y="10479"/>
                  </a:cubicBezTo>
                  <a:cubicBezTo>
                    <a:pt x="6826" y="10479"/>
                    <a:pt x="5433" y="6507"/>
                    <a:pt x="5913" y="6325"/>
                  </a:cubicBezTo>
                  <a:cubicBezTo>
                    <a:pt x="6734" y="6005"/>
                    <a:pt x="7761" y="5435"/>
                    <a:pt x="7122" y="2490"/>
                  </a:cubicBezTo>
                  <a:cubicBezTo>
                    <a:pt x="6660" y="336"/>
                    <a:pt x="5170" y="1"/>
                    <a:pt x="4298" y="1"/>
                  </a:cubicBez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24;p60">
              <a:extLst>
                <a:ext uri="{FF2B5EF4-FFF2-40B4-BE49-F238E27FC236}">
                  <a16:creationId xmlns:a16="http://schemas.microsoft.com/office/drawing/2014/main" id="{82F0385F-CC02-7162-9D7F-245B3C72F227}"/>
                </a:ext>
              </a:extLst>
            </p:cNvPr>
            <p:cNvSpPr/>
            <p:nvPr/>
          </p:nvSpPr>
          <p:spPr>
            <a:xfrm>
              <a:off x="5239036" y="4105822"/>
              <a:ext cx="165821" cy="179548"/>
            </a:xfrm>
            <a:custGeom>
              <a:avLst/>
              <a:gdLst/>
              <a:ahLst/>
              <a:cxnLst/>
              <a:rect l="l" t="t" r="r" b="b"/>
              <a:pathLst>
                <a:path w="3950" h="4277" extrusionOk="0">
                  <a:moveTo>
                    <a:pt x="708" y="0"/>
                  </a:moveTo>
                  <a:lnTo>
                    <a:pt x="0" y="2214"/>
                  </a:lnTo>
                  <a:cubicBezTo>
                    <a:pt x="0" y="2214"/>
                    <a:pt x="470" y="4277"/>
                    <a:pt x="906" y="4277"/>
                  </a:cubicBezTo>
                  <a:cubicBezTo>
                    <a:pt x="979" y="4277"/>
                    <a:pt x="1050" y="4220"/>
                    <a:pt x="1119" y="4086"/>
                  </a:cubicBezTo>
                  <a:cubicBezTo>
                    <a:pt x="1575" y="3127"/>
                    <a:pt x="2557" y="2785"/>
                    <a:pt x="2557" y="2785"/>
                  </a:cubicBezTo>
                  <a:lnTo>
                    <a:pt x="3949" y="114"/>
                  </a:lnTo>
                  <a:lnTo>
                    <a:pt x="708" y="0"/>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25;p60">
              <a:extLst>
                <a:ext uri="{FF2B5EF4-FFF2-40B4-BE49-F238E27FC236}">
                  <a16:creationId xmlns:a16="http://schemas.microsoft.com/office/drawing/2014/main" id="{F9047B41-4D21-3ED7-5C4C-5D9074D584FA}"/>
                </a:ext>
              </a:extLst>
            </p:cNvPr>
            <p:cNvSpPr/>
            <p:nvPr/>
          </p:nvSpPr>
          <p:spPr>
            <a:xfrm>
              <a:off x="5284081" y="4114428"/>
              <a:ext cx="117880" cy="127493"/>
            </a:xfrm>
            <a:custGeom>
              <a:avLst/>
              <a:gdLst/>
              <a:ahLst/>
              <a:cxnLst/>
              <a:rect l="l" t="t" r="r" b="b"/>
              <a:pathLst>
                <a:path w="2808" h="3037" extrusionOk="0">
                  <a:moveTo>
                    <a:pt x="0" y="1"/>
                  </a:moveTo>
                  <a:lnTo>
                    <a:pt x="274" y="3036"/>
                  </a:lnTo>
                  <a:lnTo>
                    <a:pt x="1667" y="2397"/>
                  </a:lnTo>
                  <a:lnTo>
                    <a:pt x="2808" y="23"/>
                  </a:lnTo>
                  <a:lnTo>
                    <a:pt x="0" y="1"/>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26;p60">
              <a:extLst>
                <a:ext uri="{FF2B5EF4-FFF2-40B4-BE49-F238E27FC236}">
                  <a16:creationId xmlns:a16="http://schemas.microsoft.com/office/drawing/2014/main" id="{8B7EBF32-A856-0D0A-9094-D93D30625C5B}"/>
                </a:ext>
              </a:extLst>
            </p:cNvPr>
            <p:cNvSpPr/>
            <p:nvPr/>
          </p:nvSpPr>
          <p:spPr>
            <a:xfrm>
              <a:off x="5198777" y="4194736"/>
              <a:ext cx="303809" cy="122875"/>
            </a:xfrm>
            <a:custGeom>
              <a:avLst/>
              <a:gdLst/>
              <a:ahLst/>
              <a:cxnLst/>
              <a:rect l="l" t="t" r="r" b="b"/>
              <a:pathLst>
                <a:path w="7237" h="2927" extrusionOk="0">
                  <a:moveTo>
                    <a:pt x="962" y="1"/>
                  </a:moveTo>
                  <a:cubicBezTo>
                    <a:pt x="960" y="1"/>
                    <a:pt x="959" y="2"/>
                    <a:pt x="959" y="5"/>
                  </a:cubicBezTo>
                  <a:cubicBezTo>
                    <a:pt x="891" y="461"/>
                    <a:pt x="275" y="2105"/>
                    <a:pt x="46" y="2698"/>
                  </a:cubicBezTo>
                  <a:cubicBezTo>
                    <a:pt x="1" y="2790"/>
                    <a:pt x="92" y="2904"/>
                    <a:pt x="229" y="2904"/>
                  </a:cubicBezTo>
                  <a:cubicBezTo>
                    <a:pt x="1325" y="2904"/>
                    <a:pt x="5433" y="2927"/>
                    <a:pt x="6985" y="2927"/>
                  </a:cubicBezTo>
                  <a:cubicBezTo>
                    <a:pt x="7168" y="2927"/>
                    <a:pt x="7236" y="2721"/>
                    <a:pt x="7100" y="2630"/>
                  </a:cubicBezTo>
                  <a:lnTo>
                    <a:pt x="3767" y="484"/>
                  </a:lnTo>
                  <a:cubicBezTo>
                    <a:pt x="3762" y="481"/>
                    <a:pt x="3755" y="479"/>
                    <a:pt x="3745" y="479"/>
                  </a:cubicBezTo>
                  <a:cubicBezTo>
                    <a:pt x="3576" y="479"/>
                    <a:pt x="2719" y="1015"/>
                    <a:pt x="2352" y="1123"/>
                  </a:cubicBezTo>
                  <a:cubicBezTo>
                    <a:pt x="2328" y="1132"/>
                    <a:pt x="2302" y="1136"/>
                    <a:pt x="2275" y="1136"/>
                  </a:cubicBezTo>
                  <a:cubicBezTo>
                    <a:pt x="1831" y="1136"/>
                    <a:pt x="1018" y="1"/>
                    <a:pt x="96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27;p60">
              <a:extLst>
                <a:ext uri="{FF2B5EF4-FFF2-40B4-BE49-F238E27FC236}">
                  <a16:creationId xmlns:a16="http://schemas.microsoft.com/office/drawing/2014/main" id="{6945286C-DD8F-2FD3-9D62-613F5156597D}"/>
                </a:ext>
              </a:extLst>
            </p:cNvPr>
            <p:cNvSpPr/>
            <p:nvPr/>
          </p:nvSpPr>
          <p:spPr>
            <a:xfrm>
              <a:off x="5198777" y="4247631"/>
              <a:ext cx="82449" cy="69015"/>
            </a:xfrm>
            <a:custGeom>
              <a:avLst/>
              <a:gdLst/>
              <a:ahLst/>
              <a:cxnLst/>
              <a:rect l="l" t="t" r="r" b="b"/>
              <a:pathLst>
                <a:path w="1964" h="1644" extrusionOk="0">
                  <a:moveTo>
                    <a:pt x="571" y="0"/>
                  </a:moveTo>
                  <a:cubicBezTo>
                    <a:pt x="366" y="548"/>
                    <a:pt x="161" y="1096"/>
                    <a:pt x="46" y="1393"/>
                  </a:cubicBezTo>
                  <a:cubicBezTo>
                    <a:pt x="1" y="1507"/>
                    <a:pt x="92" y="1621"/>
                    <a:pt x="229" y="1621"/>
                  </a:cubicBezTo>
                  <a:cubicBezTo>
                    <a:pt x="549" y="1621"/>
                    <a:pt x="1188" y="1621"/>
                    <a:pt x="1964" y="1644"/>
                  </a:cubicBezTo>
                  <a:lnTo>
                    <a:pt x="5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28;p60">
              <a:extLst>
                <a:ext uri="{FF2B5EF4-FFF2-40B4-BE49-F238E27FC236}">
                  <a16:creationId xmlns:a16="http://schemas.microsoft.com/office/drawing/2014/main" id="{F77A61CC-8E76-E59B-8DB2-093E5D0AD843}"/>
                </a:ext>
              </a:extLst>
            </p:cNvPr>
            <p:cNvSpPr/>
            <p:nvPr/>
          </p:nvSpPr>
          <p:spPr>
            <a:xfrm>
              <a:off x="5198777" y="4247631"/>
              <a:ext cx="82449" cy="69015"/>
            </a:xfrm>
            <a:custGeom>
              <a:avLst/>
              <a:gdLst/>
              <a:ahLst/>
              <a:cxnLst/>
              <a:rect l="l" t="t" r="r" b="b"/>
              <a:pathLst>
                <a:path w="1964" h="1644" fill="none" extrusionOk="0">
                  <a:moveTo>
                    <a:pt x="1964" y="1644"/>
                  </a:moveTo>
                  <a:cubicBezTo>
                    <a:pt x="1188" y="1621"/>
                    <a:pt x="549" y="1621"/>
                    <a:pt x="229" y="1621"/>
                  </a:cubicBezTo>
                  <a:cubicBezTo>
                    <a:pt x="92" y="1621"/>
                    <a:pt x="1" y="1507"/>
                    <a:pt x="46" y="1393"/>
                  </a:cubicBezTo>
                  <a:cubicBezTo>
                    <a:pt x="161" y="1096"/>
                    <a:pt x="366" y="548"/>
                    <a:pt x="571" y="0"/>
                  </a:cubicBez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29;p60">
              <a:extLst>
                <a:ext uri="{FF2B5EF4-FFF2-40B4-BE49-F238E27FC236}">
                  <a16:creationId xmlns:a16="http://schemas.microsoft.com/office/drawing/2014/main" id="{E59953BE-1F6F-64B8-26F4-CCE30B03B8B1}"/>
                </a:ext>
              </a:extLst>
            </p:cNvPr>
            <p:cNvSpPr/>
            <p:nvPr/>
          </p:nvSpPr>
          <p:spPr>
            <a:xfrm>
              <a:off x="5395244" y="4266774"/>
              <a:ext cx="107343" cy="51803"/>
            </a:xfrm>
            <a:custGeom>
              <a:avLst/>
              <a:gdLst/>
              <a:ahLst/>
              <a:cxnLst/>
              <a:rect l="l" t="t" r="r" b="b"/>
              <a:pathLst>
                <a:path w="2557" h="1234" extrusionOk="0">
                  <a:moveTo>
                    <a:pt x="982" y="1"/>
                  </a:moveTo>
                  <a:lnTo>
                    <a:pt x="0" y="1211"/>
                  </a:lnTo>
                  <a:cubicBezTo>
                    <a:pt x="913" y="1233"/>
                    <a:pt x="1758" y="1233"/>
                    <a:pt x="2283" y="1233"/>
                  </a:cubicBezTo>
                  <a:cubicBezTo>
                    <a:pt x="2465" y="1233"/>
                    <a:pt x="2556" y="1028"/>
                    <a:pt x="2397" y="937"/>
                  </a:cubicBezTo>
                  <a:lnTo>
                    <a:pt x="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30;p60">
              <a:extLst>
                <a:ext uri="{FF2B5EF4-FFF2-40B4-BE49-F238E27FC236}">
                  <a16:creationId xmlns:a16="http://schemas.microsoft.com/office/drawing/2014/main" id="{13C6BCA4-37D1-97FF-AA39-EDA1AD4E046F}"/>
                </a:ext>
              </a:extLst>
            </p:cNvPr>
            <p:cNvSpPr/>
            <p:nvPr/>
          </p:nvSpPr>
          <p:spPr>
            <a:xfrm>
              <a:off x="5395244" y="4266774"/>
              <a:ext cx="107343" cy="51803"/>
            </a:xfrm>
            <a:custGeom>
              <a:avLst/>
              <a:gdLst/>
              <a:ahLst/>
              <a:cxnLst/>
              <a:rect l="l" t="t" r="r" b="b"/>
              <a:pathLst>
                <a:path w="2557" h="1234" fill="none" extrusionOk="0">
                  <a:moveTo>
                    <a:pt x="0" y="1211"/>
                  </a:moveTo>
                  <a:cubicBezTo>
                    <a:pt x="913" y="1233"/>
                    <a:pt x="1758" y="1233"/>
                    <a:pt x="2283" y="1233"/>
                  </a:cubicBezTo>
                  <a:cubicBezTo>
                    <a:pt x="2465" y="1233"/>
                    <a:pt x="2556" y="1028"/>
                    <a:pt x="2397" y="937"/>
                  </a:cubicBezTo>
                  <a:lnTo>
                    <a:pt x="982" y="1"/>
                  </a:ln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31;p60">
              <a:extLst>
                <a:ext uri="{FF2B5EF4-FFF2-40B4-BE49-F238E27FC236}">
                  <a16:creationId xmlns:a16="http://schemas.microsoft.com/office/drawing/2014/main" id="{2F3E80D1-6795-1C10-5FEC-C55552AF1E47}"/>
                </a:ext>
              </a:extLst>
            </p:cNvPr>
            <p:cNvSpPr/>
            <p:nvPr/>
          </p:nvSpPr>
          <p:spPr>
            <a:xfrm>
              <a:off x="5196888" y="4315638"/>
              <a:ext cx="305698" cy="50838"/>
            </a:xfrm>
            <a:custGeom>
              <a:avLst/>
              <a:gdLst/>
              <a:ahLst/>
              <a:cxnLst/>
              <a:rect l="l" t="t" r="r" b="b"/>
              <a:pathLst>
                <a:path w="7282" h="1211" extrusionOk="0">
                  <a:moveTo>
                    <a:pt x="206" y="1"/>
                  </a:moveTo>
                  <a:cubicBezTo>
                    <a:pt x="91" y="1"/>
                    <a:pt x="0" y="92"/>
                    <a:pt x="0" y="206"/>
                  </a:cubicBezTo>
                  <a:lnTo>
                    <a:pt x="0" y="777"/>
                  </a:lnTo>
                  <a:cubicBezTo>
                    <a:pt x="0" y="1028"/>
                    <a:pt x="206" y="1211"/>
                    <a:pt x="434" y="1211"/>
                  </a:cubicBezTo>
                  <a:lnTo>
                    <a:pt x="6848" y="1211"/>
                  </a:lnTo>
                  <a:cubicBezTo>
                    <a:pt x="7076" y="1211"/>
                    <a:pt x="7281" y="1028"/>
                    <a:pt x="7281" y="777"/>
                  </a:cubicBezTo>
                  <a:lnTo>
                    <a:pt x="7281" y="206"/>
                  </a:lnTo>
                  <a:cubicBezTo>
                    <a:pt x="7281" y="92"/>
                    <a:pt x="7190" y="1"/>
                    <a:pt x="705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32;p60">
              <a:extLst>
                <a:ext uri="{FF2B5EF4-FFF2-40B4-BE49-F238E27FC236}">
                  <a16:creationId xmlns:a16="http://schemas.microsoft.com/office/drawing/2014/main" id="{3C463806-486B-CF78-81A0-28CAD2EB6A5B}"/>
                </a:ext>
              </a:extLst>
            </p:cNvPr>
            <p:cNvSpPr/>
            <p:nvPr/>
          </p:nvSpPr>
          <p:spPr>
            <a:xfrm>
              <a:off x="5792878" y="4105822"/>
              <a:ext cx="138030" cy="179548"/>
            </a:xfrm>
            <a:custGeom>
              <a:avLst/>
              <a:gdLst/>
              <a:ahLst/>
              <a:cxnLst/>
              <a:rect l="l" t="t" r="r" b="b"/>
              <a:pathLst>
                <a:path w="3288" h="4277" extrusionOk="0">
                  <a:moveTo>
                    <a:pt x="69" y="0"/>
                  </a:moveTo>
                  <a:lnTo>
                    <a:pt x="1" y="2214"/>
                  </a:lnTo>
                  <a:cubicBezTo>
                    <a:pt x="1" y="2214"/>
                    <a:pt x="470" y="4277"/>
                    <a:pt x="906" y="4277"/>
                  </a:cubicBezTo>
                  <a:cubicBezTo>
                    <a:pt x="979" y="4277"/>
                    <a:pt x="1050" y="4220"/>
                    <a:pt x="1119" y="4086"/>
                  </a:cubicBezTo>
                  <a:cubicBezTo>
                    <a:pt x="1575" y="3127"/>
                    <a:pt x="2557" y="2785"/>
                    <a:pt x="2557" y="2785"/>
                  </a:cubicBezTo>
                  <a:lnTo>
                    <a:pt x="3287" y="0"/>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33;p60">
              <a:extLst>
                <a:ext uri="{FF2B5EF4-FFF2-40B4-BE49-F238E27FC236}">
                  <a16:creationId xmlns:a16="http://schemas.microsoft.com/office/drawing/2014/main" id="{AADE4923-A5B0-0113-6AD1-D0EF3E249FDD}"/>
                </a:ext>
              </a:extLst>
            </p:cNvPr>
            <p:cNvSpPr/>
            <p:nvPr/>
          </p:nvSpPr>
          <p:spPr>
            <a:xfrm>
              <a:off x="5842708" y="4115394"/>
              <a:ext cx="83414" cy="126528"/>
            </a:xfrm>
            <a:custGeom>
              <a:avLst/>
              <a:gdLst/>
              <a:ahLst/>
              <a:cxnLst/>
              <a:rect l="l" t="t" r="r" b="b"/>
              <a:pathLst>
                <a:path w="1987" h="3014" extrusionOk="0">
                  <a:moveTo>
                    <a:pt x="0" y="0"/>
                  </a:moveTo>
                  <a:lnTo>
                    <a:pt x="206" y="3013"/>
                  </a:lnTo>
                  <a:lnTo>
                    <a:pt x="1621" y="2374"/>
                  </a:lnTo>
                  <a:lnTo>
                    <a:pt x="1986" y="0"/>
                  </a:lnTo>
                  <a:close/>
                </a:path>
              </a:pathLst>
            </a:custGeom>
            <a:solidFill>
              <a:srgbClr val="FFA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34;p60">
              <a:extLst>
                <a:ext uri="{FF2B5EF4-FFF2-40B4-BE49-F238E27FC236}">
                  <a16:creationId xmlns:a16="http://schemas.microsoft.com/office/drawing/2014/main" id="{74F31DF6-08A9-9556-E14B-C59F63A3C49D}"/>
                </a:ext>
              </a:extLst>
            </p:cNvPr>
            <p:cNvSpPr/>
            <p:nvPr/>
          </p:nvSpPr>
          <p:spPr>
            <a:xfrm>
              <a:off x="5752619" y="4194736"/>
              <a:ext cx="303809" cy="122875"/>
            </a:xfrm>
            <a:custGeom>
              <a:avLst/>
              <a:gdLst/>
              <a:ahLst/>
              <a:cxnLst/>
              <a:rect l="l" t="t" r="r" b="b"/>
              <a:pathLst>
                <a:path w="7237" h="2927" extrusionOk="0">
                  <a:moveTo>
                    <a:pt x="962" y="1"/>
                  </a:moveTo>
                  <a:cubicBezTo>
                    <a:pt x="961" y="1"/>
                    <a:pt x="960" y="2"/>
                    <a:pt x="960" y="5"/>
                  </a:cubicBezTo>
                  <a:cubicBezTo>
                    <a:pt x="891" y="461"/>
                    <a:pt x="275" y="2105"/>
                    <a:pt x="47" y="2698"/>
                  </a:cubicBezTo>
                  <a:cubicBezTo>
                    <a:pt x="1" y="2790"/>
                    <a:pt x="92" y="2904"/>
                    <a:pt x="229" y="2904"/>
                  </a:cubicBezTo>
                  <a:cubicBezTo>
                    <a:pt x="1325" y="2904"/>
                    <a:pt x="5433" y="2927"/>
                    <a:pt x="6985" y="2927"/>
                  </a:cubicBezTo>
                  <a:cubicBezTo>
                    <a:pt x="7168" y="2927"/>
                    <a:pt x="7236" y="2721"/>
                    <a:pt x="7100" y="2630"/>
                  </a:cubicBezTo>
                  <a:lnTo>
                    <a:pt x="3767" y="484"/>
                  </a:lnTo>
                  <a:cubicBezTo>
                    <a:pt x="3762" y="481"/>
                    <a:pt x="3755" y="479"/>
                    <a:pt x="3745" y="479"/>
                  </a:cubicBezTo>
                  <a:cubicBezTo>
                    <a:pt x="3576" y="479"/>
                    <a:pt x="2719" y="1015"/>
                    <a:pt x="2352" y="1123"/>
                  </a:cubicBezTo>
                  <a:cubicBezTo>
                    <a:pt x="2328" y="1132"/>
                    <a:pt x="2302" y="1136"/>
                    <a:pt x="2275" y="1136"/>
                  </a:cubicBezTo>
                  <a:cubicBezTo>
                    <a:pt x="1831" y="1136"/>
                    <a:pt x="1018" y="1"/>
                    <a:pt x="96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35;p60">
              <a:extLst>
                <a:ext uri="{FF2B5EF4-FFF2-40B4-BE49-F238E27FC236}">
                  <a16:creationId xmlns:a16="http://schemas.microsoft.com/office/drawing/2014/main" id="{F1DE063D-5043-5E1B-C606-72B96CAB2FCE}"/>
                </a:ext>
              </a:extLst>
            </p:cNvPr>
            <p:cNvSpPr/>
            <p:nvPr/>
          </p:nvSpPr>
          <p:spPr>
            <a:xfrm>
              <a:off x="5747834" y="4315638"/>
              <a:ext cx="305698" cy="50838"/>
            </a:xfrm>
            <a:custGeom>
              <a:avLst/>
              <a:gdLst/>
              <a:ahLst/>
              <a:cxnLst/>
              <a:rect l="l" t="t" r="r" b="b"/>
              <a:pathLst>
                <a:path w="7282" h="1211" extrusionOk="0">
                  <a:moveTo>
                    <a:pt x="206" y="1"/>
                  </a:moveTo>
                  <a:cubicBezTo>
                    <a:pt x="92" y="1"/>
                    <a:pt x="1" y="92"/>
                    <a:pt x="1" y="206"/>
                  </a:cubicBezTo>
                  <a:lnTo>
                    <a:pt x="1" y="777"/>
                  </a:lnTo>
                  <a:cubicBezTo>
                    <a:pt x="1" y="1028"/>
                    <a:pt x="183" y="1211"/>
                    <a:pt x="434" y="1211"/>
                  </a:cubicBezTo>
                  <a:lnTo>
                    <a:pt x="6848" y="1211"/>
                  </a:lnTo>
                  <a:cubicBezTo>
                    <a:pt x="7077" y="1211"/>
                    <a:pt x="7282" y="1028"/>
                    <a:pt x="7282" y="777"/>
                  </a:cubicBezTo>
                  <a:lnTo>
                    <a:pt x="7282" y="206"/>
                  </a:lnTo>
                  <a:cubicBezTo>
                    <a:pt x="7282" y="92"/>
                    <a:pt x="7168" y="1"/>
                    <a:pt x="705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36;p60">
              <a:extLst>
                <a:ext uri="{FF2B5EF4-FFF2-40B4-BE49-F238E27FC236}">
                  <a16:creationId xmlns:a16="http://schemas.microsoft.com/office/drawing/2014/main" id="{5C9D5D34-B23F-C6FD-F5EA-C0C15D8789F8}"/>
                </a:ext>
              </a:extLst>
            </p:cNvPr>
            <p:cNvSpPr/>
            <p:nvPr/>
          </p:nvSpPr>
          <p:spPr>
            <a:xfrm>
              <a:off x="5752619" y="4247631"/>
              <a:ext cx="82449" cy="69015"/>
            </a:xfrm>
            <a:custGeom>
              <a:avLst/>
              <a:gdLst/>
              <a:ahLst/>
              <a:cxnLst/>
              <a:rect l="l" t="t" r="r" b="b"/>
              <a:pathLst>
                <a:path w="1964" h="1644" extrusionOk="0">
                  <a:moveTo>
                    <a:pt x="571" y="0"/>
                  </a:moveTo>
                  <a:cubicBezTo>
                    <a:pt x="366" y="548"/>
                    <a:pt x="161" y="1096"/>
                    <a:pt x="47" y="1393"/>
                  </a:cubicBezTo>
                  <a:cubicBezTo>
                    <a:pt x="1" y="1507"/>
                    <a:pt x="92" y="1621"/>
                    <a:pt x="229" y="1621"/>
                  </a:cubicBezTo>
                  <a:cubicBezTo>
                    <a:pt x="549" y="1621"/>
                    <a:pt x="1211" y="1621"/>
                    <a:pt x="1964" y="1644"/>
                  </a:cubicBezTo>
                  <a:lnTo>
                    <a:pt x="5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37;p60">
              <a:extLst>
                <a:ext uri="{FF2B5EF4-FFF2-40B4-BE49-F238E27FC236}">
                  <a16:creationId xmlns:a16="http://schemas.microsoft.com/office/drawing/2014/main" id="{B63C416B-6C52-CCC7-92C9-6823B147CAE9}"/>
                </a:ext>
              </a:extLst>
            </p:cNvPr>
            <p:cNvSpPr/>
            <p:nvPr/>
          </p:nvSpPr>
          <p:spPr>
            <a:xfrm>
              <a:off x="5752619" y="4247631"/>
              <a:ext cx="82449" cy="69015"/>
            </a:xfrm>
            <a:custGeom>
              <a:avLst/>
              <a:gdLst/>
              <a:ahLst/>
              <a:cxnLst/>
              <a:rect l="l" t="t" r="r" b="b"/>
              <a:pathLst>
                <a:path w="1964" h="1644" fill="none" extrusionOk="0">
                  <a:moveTo>
                    <a:pt x="1964" y="1644"/>
                  </a:moveTo>
                  <a:cubicBezTo>
                    <a:pt x="1211" y="1621"/>
                    <a:pt x="549" y="1621"/>
                    <a:pt x="229" y="1621"/>
                  </a:cubicBezTo>
                  <a:cubicBezTo>
                    <a:pt x="92" y="1621"/>
                    <a:pt x="1" y="1507"/>
                    <a:pt x="47" y="1393"/>
                  </a:cubicBezTo>
                  <a:cubicBezTo>
                    <a:pt x="161" y="1096"/>
                    <a:pt x="366" y="548"/>
                    <a:pt x="571" y="0"/>
                  </a:cubicBez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38;p60">
              <a:extLst>
                <a:ext uri="{FF2B5EF4-FFF2-40B4-BE49-F238E27FC236}">
                  <a16:creationId xmlns:a16="http://schemas.microsoft.com/office/drawing/2014/main" id="{A41C9C19-14B7-5923-D162-C4F93AFE994E}"/>
                </a:ext>
              </a:extLst>
            </p:cNvPr>
            <p:cNvSpPr/>
            <p:nvPr/>
          </p:nvSpPr>
          <p:spPr>
            <a:xfrm>
              <a:off x="5949086" y="4266774"/>
              <a:ext cx="107343" cy="51803"/>
            </a:xfrm>
            <a:custGeom>
              <a:avLst/>
              <a:gdLst/>
              <a:ahLst/>
              <a:cxnLst/>
              <a:rect l="l" t="t" r="r" b="b"/>
              <a:pathLst>
                <a:path w="2557" h="1234" extrusionOk="0">
                  <a:moveTo>
                    <a:pt x="982" y="1"/>
                  </a:moveTo>
                  <a:lnTo>
                    <a:pt x="0" y="1211"/>
                  </a:lnTo>
                  <a:cubicBezTo>
                    <a:pt x="913" y="1233"/>
                    <a:pt x="1758" y="1233"/>
                    <a:pt x="2283" y="1233"/>
                  </a:cubicBezTo>
                  <a:cubicBezTo>
                    <a:pt x="2465" y="1233"/>
                    <a:pt x="2556" y="1028"/>
                    <a:pt x="2397" y="937"/>
                  </a:cubicBezTo>
                  <a:lnTo>
                    <a:pt x="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39;p60">
              <a:extLst>
                <a:ext uri="{FF2B5EF4-FFF2-40B4-BE49-F238E27FC236}">
                  <a16:creationId xmlns:a16="http://schemas.microsoft.com/office/drawing/2014/main" id="{2D9027C3-B0DA-793A-E13A-595E252EA1AC}"/>
                </a:ext>
              </a:extLst>
            </p:cNvPr>
            <p:cNvSpPr/>
            <p:nvPr/>
          </p:nvSpPr>
          <p:spPr>
            <a:xfrm>
              <a:off x="5949086" y="4266774"/>
              <a:ext cx="107343" cy="51803"/>
            </a:xfrm>
            <a:custGeom>
              <a:avLst/>
              <a:gdLst/>
              <a:ahLst/>
              <a:cxnLst/>
              <a:rect l="l" t="t" r="r" b="b"/>
              <a:pathLst>
                <a:path w="2557" h="1234" fill="none" extrusionOk="0">
                  <a:moveTo>
                    <a:pt x="0" y="1211"/>
                  </a:moveTo>
                  <a:cubicBezTo>
                    <a:pt x="913" y="1233"/>
                    <a:pt x="1758" y="1233"/>
                    <a:pt x="2283" y="1233"/>
                  </a:cubicBezTo>
                  <a:cubicBezTo>
                    <a:pt x="2465" y="1233"/>
                    <a:pt x="2556" y="1028"/>
                    <a:pt x="2397" y="937"/>
                  </a:cubicBezTo>
                  <a:lnTo>
                    <a:pt x="982" y="1"/>
                  </a:lnTo>
                  <a:close/>
                </a:path>
              </a:pathLst>
            </a:custGeom>
            <a:noFill/>
            <a:ln w="1700" cap="flat" cmpd="sng">
              <a:solidFill>
                <a:srgbClr val="FFFFFF"/>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40;p60">
              <a:extLst>
                <a:ext uri="{FF2B5EF4-FFF2-40B4-BE49-F238E27FC236}">
                  <a16:creationId xmlns:a16="http://schemas.microsoft.com/office/drawing/2014/main" id="{EEA04EFE-BF09-B4F9-0C32-809BA80CEBC2}"/>
                </a:ext>
              </a:extLst>
            </p:cNvPr>
            <p:cNvSpPr/>
            <p:nvPr/>
          </p:nvSpPr>
          <p:spPr>
            <a:xfrm>
              <a:off x="5718154" y="2405381"/>
              <a:ext cx="389071" cy="1695236"/>
            </a:xfrm>
            <a:custGeom>
              <a:avLst/>
              <a:gdLst/>
              <a:ahLst/>
              <a:cxnLst/>
              <a:rect l="l" t="t" r="r" b="b"/>
              <a:pathLst>
                <a:path w="9268" h="40382" extrusionOk="0">
                  <a:moveTo>
                    <a:pt x="6171" y="1"/>
                  </a:moveTo>
                  <a:cubicBezTo>
                    <a:pt x="5491" y="1"/>
                    <a:pt x="4630" y="550"/>
                    <a:pt x="4246" y="1178"/>
                  </a:cubicBezTo>
                  <a:cubicBezTo>
                    <a:pt x="2716" y="3735"/>
                    <a:pt x="0" y="10491"/>
                    <a:pt x="0" y="10491"/>
                  </a:cubicBezTo>
                  <a:lnTo>
                    <a:pt x="1917" y="39867"/>
                  </a:lnTo>
                  <a:cubicBezTo>
                    <a:pt x="2237" y="40297"/>
                    <a:pt x="3762" y="40382"/>
                    <a:pt x="4909" y="40382"/>
                  </a:cubicBezTo>
                  <a:cubicBezTo>
                    <a:pt x="5649" y="40382"/>
                    <a:pt x="6231" y="40346"/>
                    <a:pt x="6231" y="40346"/>
                  </a:cubicBezTo>
                  <a:cubicBezTo>
                    <a:pt x="6231" y="40346"/>
                    <a:pt x="9107" y="22178"/>
                    <a:pt x="9199" y="17110"/>
                  </a:cubicBezTo>
                  <a:cubicBezTo>
                    <a:pt x="9267" y="12043"/>
                    <a:pt x="7122" y="1224"/>
                    <a:pt x="7122" y="1224"/>
                  </a:cubicBezTo>
                  <a:cubicBezTo>
                    <a:pt x="7122" y="334"/>
                    <a:pt x="6701" y="1"/>
                    <a:pt x="617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41;p60">
              <a:extLst>
                <a:ext uri="{FF2B5EF4-FFF2-40B4-BE49-F238E27FC236}">
                  <a16:creationId xmlns:a16="http://schemas.microsoft.com/office/drawing/2014/main" id="{1FEC8098-70E7-02F7-B83B-118D73C5B95D}"/>
                </a:ext>
              </a:extLst>
            </p:cNvPr>
            <p:cNvSpPr/>
            <p:nvPr/>
          </p:nvSpPr>
          <p:spPr>
            <a:xfrm>
              <a:off x="5780410" y="4040669"/>
              <a:ext cx="219471" cy="74766"/>
            </a:xfrm>
            <a:custGeom>
              <a:avLst/>
              <a:gdLst/>
              <a:ahLst/>
              <a:cxnLst/>
              <a:rect l="l" t="t" r="r" b="b"/>
              <a:pathLst>
                <a:path w="5228" h="1781" extrusionOk="0">
                  <a:moveTo>
                    <a:pt x="1" y="0"/>
                  </a:moveTo>
                  <a:lnTo>
                    <a:pt x="1" y="1780"/>
                  </a:lnTo>
                  <a:lnTo>
                    <a:pt x="5228" y="1780"/>
                  </a:lnTo>
                  <a:lnTo>
                    <a:pt x="5205" y="0"/>
                  </a:ln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42;p60">
              <a:extLst>
                <a:ext uri="{FF2B5EF4-FFF2-40B4-BE49-F238E27FC236}">
                  <a16:creationId xmlns:a16="http://schemas.microsoft.com/office/drawing/2014/main" id="{F95A0335-B54B-5AF7-8969-98AA1C674760}"/>
                </a:ext>
              </a:extLst>
            </p:cNvPr>
            <p:cNvSpPr/>
            <p:nvPr/>
          </p:nvSpPr>
          <p:spPr>
            <a:xfrm>
              <a:off x="5268758" y="2377254"/>
              <a:ext cx="742626" cy="1720214"/>
            </a:xfrm>
            <a:custGeom>
              <a:avLst/>
              <a:gdLst/>
              <a:ahLst/>
              <a:cxnLst/>
              <a:rect l="l" t="t" r="r" b="b"/>
              <a:pathLst>
                <a:path w="17690" h="40977" extrusionOk="0">
                  <a:moveTo>
                    <a:pt x="14614" y="0"/>
                  </a:moveTo>
                  <a:cubicBezTo>
                    <a:pt x="12940" y="0"/>
                    <a:pt x="11030" y="581"/>
                    <a:pt x="10066" y="1460"/>
                  </a:cubicBezTo>
                  <a:cubicBezTo>
                    <a:pt x="8788" y="2602"/>
                    <a:pt x="6619" y="6025"/>
                    <a:pt x="5912" y="8810"/>
                  </a:cubicBezTo>
                  <a:cubicBezTo>
                    <a:pt x="5090" y="12006"/>
                    <a:pt x="4679" y="15521"/>
                    <a:pt x="4131" y="18967"/>
                  </a:cubicBezTo>
                  <a:cubicBezTo>
                    <a:pt x="3995" y="19720"/>
                    <a:pt x="3424" y="22642"/>
                    <a:pt x="3081" y="24149"/>
                  </a:cubicBezTo>
                  <a:cubicBezTo>
                    <a:pt x="1986" y="29124"/>
                    <a:pt x="388" y="34557"/>
                    <a:pt x="0" y="40400"/>
                  </a:cubicBezTo>
                  <a:cubicBezTo>
                    <a:pt x="725" y="40581"/>
                    <a:pt x="2330" y="40977"/>
                    <a:pt x="3278" y="40977"/>
                  </a:cubicBezTo>
                  <a:cubicBezTo>
                    <a:pt x="3644" y="40977"/>
                    <a:pt x="3912" y="40918"/>
                    <a:pt x="3995" y="40765"/>
                  </a:cubicBezTo>
                  <a:cubicBezTo>
                    <a:pt x="10911" y="28052"/>
                    <a:pt x="13262" y="17461"/>
                    <a:pt x="14745" y="14060"/>
                  </a:cubicBezTo>
                  <a:cubicBezTo>
                    <a:pt x="14905" y="13649"/>
                    <a:pt x="15042" y="13261"/>
                    <a:pt x="15133" y="12827"/>
                  </a:cubicBezTo>
                  <a:lnTo>
                    <a:pt x="17690" y="1597"/>
                  </a:lnTo>
                  <a:cubicBezTo>
                    <a:pt x="17420" y="465"/>
                    <a:pt x="16112" y="0"/>
                    <a:pt x="1461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43;p60">
              <a:extLst>
                <a:ext uri="{FF2B5EF4-FFF2-40B4-BE49-F238E27FC236}">
                  <a16:creationId xmlns:a16="http://schemas.microsoft.com/office/drawing/2014/main" id="{47BA3F10-A8B7-2B3E-52DA-4445AC03381A}"/>
                </a:ext>
              </a:extLst>
            </p:cNvPr>
            <p:cNvSpPr/>
            <p:nvPr/>
          </p:nvSpPr>
          <p:spPr>
            <a:xfrm>
              <a:off x="5226568" y="4040669"/>
              <a:ext cx="249193" cy="74766"/>
            </a:xfrm>
            <a:custGeom>
              <a:avLst/>
              <a:gdLst/>
              <a:ahLst/>
              <a:cxnLst/>
              <a:rect l="l" t="t" r="r" b="b"/>
              <a:pathLst>
                <a:path w="5936" h="1781" extrusionOk="0">
                  <a:moveTo>
                    <a:pt x="708" y="0"/>
                  </a:moveTo>
                  <a:lnTo>
                    <a:pt x="1" y="1780"/>
                  </a:lnTo>
                  <a:lnTo>
                    <a:pt x="5228" y="1780"/>
                  </a:lnTo>
                  <a:lnTo>
                    <a:pt x="5935" y="0"/>
                  </a:ln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44;p60">
              <a:extLst>
                <a:ext uri="{FF2B5EF4-FFF2-40B4-BE49-F238E27FC236}">
                  <a16:creationId xmlns:a16="http://schemas.microsoft.com/office/drawing/2014/main" id="{327092B1-42B8-0B34-1A00-49C30DCDB38B}"/>
                </a:ext>
              </a:extLst>
            </p:cNvPr>
            <p:cNvSpPr/>
            <p:nvPr/>
          </p:nvSpPr>
          <p:spPr>
            <a:xfrm>
              <a:off x="5745567" y="1852840"/>
              <a:ext cx="24348" cy="20402"/>
            </a:xfrm>
            <a:custGeom>
              <a:avLst/>
              <a:gdLst/>
              <a:ahLst/>
              <a:cxnLst/>
              <a:rect l="l" t="t" r="r" b="b"/>
              <a:pathLst>
                <a:path w="580" h="486" extrusionOk="0">
                  <a:moveTo>
                    <a:pt x="78" y="1"/>
                  </a:moveTo>
                  <a:cubicBezTo>
                    <a:pt x="26" y="1"/>
                    <a:pt x="1" y="14"/>
                    <a:pt x="32" y="52"/>
                  </a:cubicBezTo>
                  <a:cubicBezTo>
                    <a:pt x="123" y="166"/>
                    <a:pt x="351" y="326"/>
                    <a:pt x="580" y="485"/>
                  </a:cubicBezTo>
                  <a:lnTo>
                    <a:pt x="557" y="97"/>
                  </a:lnTo>
                  <a:cubicBezTo>
                    <a:pt x="557" y="97"/>
                    <a:pt x="219" y="1"/>
                    <a:pt x="78" y="1"/>
                  </a:cubicBezTo>
                  <a:close/>
                </a:path>
              </a:pathLst>
            </a:custGeom>
            <a:solidFill>
              <a:srgbClr val="BF1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45;p60">
              <a:extLst>
                <a:ext uri="{FF2B5EF4-FFF2-40B4-BE49-F238E27FC236}">
                  <a16:creationId xmlns:a16="http://schemas.microsoft.com/office/drawing/2014/main" id="{3009F644-21A5-3591-0A0C-8E7C190815A6}"/>
                </a:ext>
              </a:extLst>
            </p:cNvPr>
            <p:cNvSpPr/>
            <p:nvPr/>
          </p:nvSpPr>
          <p:spPr>
            <a:xfrm>
              <a:off x="5611776" y="1878951"/>
              <a:ext cx="489697" cy="580709"/>
            </a:xfrm>
            <a:custGeom>
              <a:avLst/>
              <a:gdLst/>
              <a:ahLst/>
              <a:cxnLst/>
              <a:rect l="l" t="t" r="r" b="b"/>
              <a:pathLst>
                <a:path w="11665" h="13833" extrusionOk="0">
                  <a:moveTo>
                    <a:pt x="7601" y="0"/>
                  </a:moveTo>
                  <a:lnTo>
                    <a:pt x="7601" y="0"/>
                  </a:lnTo>
                  <a:cubicBezTo>
                    <a:pt x="6627" y="647"/>
                    <a:pt x="5724" y="860"/>
                    <a:pt x="4958" y="860"/>
                  </a:cubicBezTo>
                  <a:cubicBezTo>
                    <a:pt x="3481" y="860"/>
                    <a:pt x="2511" y="69"/>
                    <a:pt x="2511" y="69"/>
                  </a:cubicBezTo>
                  <a:cubicBezTo>
                    <a:pt x="1895" y="114"/>
                    <a:pt x="754" y="639"/>
                    <a:pt x="754" y="639"/>
                  </a:cubicBezTo>
                  <a:cubicBezTo>
                    <a:pt x="1" y="2739"/>
                    <a:pt x="799" y="12029"/>
                    <a:pt x="754" y="13832"/>
                  </a:cubicBezTo>
                  <a:cubicBezTo>
                    <a:pt x="8172" y="13832"/>
                    <a:pt x="11664" y="13604"/>
                    <a:pt x="11664" y="13604"/>
                  </a:cubicBezTo>
                  <a:cubicBezTo>
                    <a:pt x="11619" y="13536"/>
                    <a:pt x="10523" y="7419"/>
                    <a:pt x="10226" y="6117"/>
                  </a:cubicBezTo>
                  <a:cubicBezTo>
                    <a:pt x="9861" y="4474"/>
                    <a:pt x="7510" y="160"/>
                    <a:pt x="7601" y="0"/>
                  </a:cubicBez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46;p60">
              <a:extLst>
                <a:ext uri="{FF2B5EF4-FFF2-40B4-BE49-F238E27FC236}">
                  <a16:creationId xmlns:a16="http://schemas.microsoft.com/office/drawing/2014/main" id="{14952BDF-4C97-50E2-DD13-9F48CB6094EC}"/>
                </a:ext>
              </a:extLst>
            </p:cNvPr>
            <p:cNvSpPr/>
            <p:nvPr/>
          </p:nvSpPr>
          <p:spPr>
            <a:xfrm>
              <a:off x="5647124" y="1447061"/>
              <a:ext cx="247346" cy="179674"/>
            </a:xfrm>
            <a:custGeom>
              <a:avLst/>
              <a:gdLst/>
              <a:ahLst/>
              <a:cxnLst/>
              <a:rect l="l" t="t" r="r" b="b"/>
              <a:pathLst>
                <a:path w="5892" h="4280" extrusionOk="0">
                  <a:moveTo>
                    <a:pt x="3414" y="1"/>
                  </a:moveTo>
                  <a:cubicBezTo>
                    <a:pt x="821" y="1"/>
                    <a:pt x="0" y="3669"/>
                    <a:pt x="1007" y="4262"/>
                  </a:cubicBezTo>
                  <a:cubicBezTo>
                    <a:pt x="1026" y="4274"/>
                    <a:pt x="1051" y="4280"/>
                    <a:pt x="1082" y="4280"/>
                  </a:cubicBezTo>
                  <a:cubicBezTo>
                    <a:pt x="1826" y="4280"/>
                    <a:pt x="5892" y="930"/>
                    <a:pt x="5892" y="930"/>
                  </a:cubicBezTo>
                  <a:cubicBezTo>
                    <a:pt x="4938" y="267"/>
                    <a:pt x="4112" y="1"/>
                    <a:pt x="34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47;p60">
              <a:extLst>
                <a:ext uri="{FF2B5EF4-FFF2-40B4-BE49-F238E27FC236}">
                  <a16:creationId xmlns:a16="http://schemas.microsoft.com/office/drawing/2014/main" id="{4E45CE9E-CC4C-31F2-13B0-BC3269F12744}"/>
                </a:ext>
              </a:extLst>
            </p:cNvPr>
            <p:cNvSpPr/>
            <p:nvPr/>
          </p:nvSpPr>
          <p:spPr>
            <a:xfrm>
              <a:off x="5645612" y="1478672"/>
              <a:ext cx="243484" cy="156963"/>
            </a:xfrm>
            <a:custGeom>
              <a:avLst/>
              <a:gdLst/>
              <a:ahLst/>
              <a:cxnLst/>
              <a:rect l="l" t="t" r="r" b="b"/>
              <a:pathLst>
                <a:path w="5800" h="3739" extrusionOk="0">
                  <a:moveTo>
                    <a:pt x="5498" y="0"/>
                  </a:moveTo>
                  <a:cubicBezTo>
                    <a:pt x="5458" y="0"/>
                    <a:pt x="5417" y="12"/>
                    <a:pt x="5380" y="40"/>
                  </a:cubicBezTo>
                  <a:cubicBezTo>
                    <a:pt x="4536" y="748"/>
                    <a:pt x="3805" y="1569"/>
                    <a:pt x="3143" y="2459"/>
                  </a:cubicBezTo>
                  <a:cubicBezTo>
                    <a:pt x="2847" y="2848"/>
                    <a:pt x="2504" y="3281"/>
                    <a:pt x="1979" y="3373"/>
                  </a:cubicBezTo>
                  <a:cubicBezTo>
                    <a:pt x="1918" y="3382"/>
                    <a:pt x="1858" y="3387"/>
                    <a:pt x="1797" y="3387"/>
                  </a:cubicBezTo>
                  <a:cubicBezTo>
                    <a:pt x="1288" y="3387"/>
                    <a:pt x="787" y="3067"/>
                    <a:pt x="359" y="2802"/>
                  </a:cubicBezTo>
                  <a:cubicBezTo>
                    <a:pt x="328" y="2785"/>
                    <a:pt x="298" y="2778"/>
                    <a:pt x="270" y="2778"/>
                  </a:cubicBezTo>
                  <a:cubicBezTo>
                    <a:pt x="108" y="2778"/>
                    <a:pt x="1" y="3024"/>
                    <a:pt x="176" y="3121"/>
                  </a:cubicBezTo>
                  <a:cubicBezTo>
                    <a:pt x="662" y="3409"/>
                    <a:pt x="1191" y="3739"/>
                    <a:pt x="1784" y="3739"/>
                  </a:cubicBezTo>
                  <a:cubicBezTo>
                    <a:pt x="1803" y="3739"/>
                    <a:pt x="1823" y="3738"/>
                    <a:pt x="1842" y="3738"/>
                  </a:cubicBezTo>
                  <a:cubicBezTo>
                    <a:pt x="2367" y="3738"/>
                    <a:pt x="2801" y="3418"/>
                    <a:pt x="3143" y="3030"/>
                  </a:cubicBezTo>
                  <a:cubicBezTo>
                    <a:pt x="3531" y="2596"/>
                    <a:pt x="3851" y="2094"/>
                    <a:pt x="4239" y="1661"/>
                  </a:cubicBezTo>
                  <a:cubicBezTo>
                    <a:pt x="4673" y="1181"/>
                    <a:pt x="5152" y="725"/>
                    <a:pt x="5654" y="291"/>
                  </a:cubicBezTo>
                  <a:cubicBezTo>
                    <a:pt x="5800" y="182"/>
                    <a:pt x="5655" y="0"/>
                    <a:pt x="5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48;p60">
              <a:extLst>
                <a:ext uri="{FF2B5EF4-FFF2-40B4-BE49-F238E27FC236}">
                  <a16:creationId xmlns:a16="http://schemas.microsoft.com/office/drawing/2014/main" id="{990E21A9-BE43-A1F1-6CAE-43C7F6DBBE86}"/>
                </a:ext>
              </a:extLst>
            </p:cNvPr>
            <p:cNvSpPr/>
            <p:nvPr/>
          </p:nvSpPr>
          <p:spPr>
            <a:xfrm>
              <a:off x="5611776" y="1878951"/>
              <a:ext cx="568241" cy="580709"/>
            </a:xfrm>
            <a:custGeom>
              <a:avLst/>
              <a:gdLst/>
              <a:ahLst/>
              <a:cxnLst/>
              <a:rect l="l" t="t" r="r" b="b"/>
              <a:pathLst>
                <a:path w="13536" h="13833" extrusionOk="0">
                  <a:moveTo>
                    <a:pt x="7601" y="0"/>
                  </a:moveTo>
                  <a:lnTo>
                    <a:pt x="7601" y="0"/>
                  </a:lnTo>
                  <a:cubicBezTo>
                    <a:pt x="6627" y="647"/>
                    <a:pt x="5724" y="860"/>
                    <a:pt x="4958" y="860"/>
                  </a:cubicBezTo>
                  <a:cubicBezTo>
                    <a:pt x="3481" y="860"/>
                    <a:pt x="2511" y="69"/>
                    <a:pt x="2511" y="69"/>
                  </a:cubicBezTo>
                  <a:cubicBezTo>
                    <a:pt x="1895" y="114"/>
                    <a:pt x="754" y="639"/>
                    <a:pt x="754" y="639"/>
                  </a:cubicBezTo>
                  <a:cubicBezTo>
                    <a:pt x="1" y="2739"/>
                    <a:pt x="799" y="12029"/>
                    <a:pt x="754" y="13832"/>
                  </a:cubicBezTo>
                  <a:cubicBezTo>
                    <a:pt x="8172" y="13832"/>
                    <a:pt x="13536" y="13604"/>
                    <a:pt x="13536" y="13604"/>
                  </a:cubicBezTo>
                  <a:cubicBezTo>
                    <a:pt x="13490" y="13536"/>
                    <a:pt x="10523" y="7419"/>
                    <a:pt x="10226" y="6117"/>
                  </a:cubicBezTo>
                  <a:cubicBezTo>
                    <a:pt x="9861" y="4474"/>
                    <a:pt x="7510" y="160"/>
                    <a:pt x="7601"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49;p60">
              <a:extLst>
                <a:ext uri="{FF2B5EF4-FFF2-40B4-BE49-F238E27FC236}">
                  <a16:creationId xmlns:a16="http://schemas.microsoft.com/office/drawing/2014/main" id="{E88BB093-1B4C-1B7F-AC3D-610127CB469F}"/>
                </a:ext>
              </a:extLst>
            </p:cNvPr>
            <p:cNvSpPr/>
            <p:nvPr/>
          </p:nvSpPr>
          <p:spPr>
            <a:xfrm>
              <a:off x="5717188" y="1824335"/>
              <a:ext cx="179926" cy="156166"/>
            </a:xfrm>
            <a:custGeom>
              <a:avLst/>
              <a:gdLst/>
              <a:ahLst/>
              <a:cxnLst/>
              <a:rect l="l" t="t" r="r" b="b"/>
              <a:pathLst>
                <a:path w="4286" h="3720" extrusionOk="0">
                  <a:moveTo>
                    <a:pt x="1096" y="0"/>
                  </a:moveTo>
                  <a:lnTo>
                    <a:pt x="0" y="1370"/>
                  </a:lnTo>
                  <a:lnTo>
                    <a:pt x="3264" y="3607"/>
                  </a:lnTo>
                  <a:cubicBezTo>
                    <a:pt x="3378" y="3685"/>
                    <a:pt x="3503" y="3720"/>
                    <a:pt x="3625" y="3720"/>
                  </a:cubicBezTo>
                  <a:cubicBezTo>
                    <a:pt x="3967" y="3720"/>
                    <a:pt x="4285" y="3440"/>
                    <a:pt x="4269" y="3036"/>
                  </a:cubicBezTo>
                  <a:lnTo>
                    <a:pt x="4200" y="1826"/>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50;p60">
              <a:extLst>
                <a:ext uri="{FF2B5EF4-FFF2-40B4-BE49-F238E27FC236}">
                  <a16:creationId xmlns:a16="http://schemas.microsoft.com/office/drawing/2014/main" id="{134FE627-31ED-C76A-9B1F-14164165E5DA}"/>
                </a:ext>
              </a:extLst>
            </p:cNvPr>
            <p:cNvSpPr/>
            <p:nvPr/>
          </p:nvSpPr>
          <p:spPr>
            <a:xfrm>
              <a:off x="5893504" y="1824335"/>
              <a:ext cx="43155" cy="133287"/>
            </a:xfrm>
            <a:custGeom>
              <a:avLst/>
              <a:gdLst/>
              <a:ahLst/>
              <a:cxnLst/>
              <a:rect l="l" t="t" r="r" b="b"/>
              <a:pathLst>
                <a:path w="1028" h="3175" extrusionOk="0">
                  <a:moveTo>
                    <a:pt x="228" y="0"/>
                  </a:moveTo>
                  <a:lnTo>
                    <a:pt x="0" y="1803"/>
                  </a:lnTo>
                  <a:lnTo>
                    <a:pt x="639" y="3059"/>
                  </a:lnTo>
                  <a:cubicBezTo>
                    <a:pt x="675" y="3140"/>
                    <a:pt x="743" y="3175"/>
                    <a:pt x="812" y="3175"/>
                  </a:cubicBezTo>
                  <a:cubicBezTo>
                    <a:pt x="918" y="3175"/>
                    <a:pt x="1027" y="3092"/>
                    <a:pt x="1027" y="2968"/>
                  </a:cubicBezTo>
                  <a:lnTo>
                    <a:pt x="959" y="936"/>
                  </a:lnTo>
                  <a:lnTo>
                    <a:pt x="2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51;p60">
              <a:extLst>
                <a:ext uri="{FF2B5EF4-FFF2-40B4-BE49-F238E27FC236}">
                  <a16:creationId xmlns:a16="http://schemas.microsoft.com/office/drawing/2014/main" id="{13DF5CEB-DDBA-A439-151F-4059B1CE629D}"/>
                </a:ext>
              </a:extLst>
            </p:cNvPr>
            <p:cNvSpPr/>
            <p:nvPr/>
          </p:nvSpPr>
          <p:spPr>
            <a:xfrm>
              <a:off x="5910758" y="1973700"/>
              <a:ext cx="15365" cy="30897"/>
            </a:xfrm>
            <a:custGeom>
              <a:avLst/>
              <a:gdLst/>
              <a:ahLst/>
              <a:cxnLst/>
              <a:rect l="l" t="t" r="r" b="b"/>
              <a:pathLst>
                <a:path w="366" h="736" extrusionOk="0">
                  <a:moveTo>
                    <a:pt x="59" y="1"/>
                  </a:moveTo>
                  <a:cubicBezTo>
                    <a:pt x="55" y="1"/>
                    <a:pt x="50" y="2"/>
                    <a:pt x="46" y="3"/>
                  </a:cubicBezTo>
                  <a:cubicBezTo>
                    <a:pt x="0" y="26"/>
                    <a:pt x="0" y="208"/>
                    <a:pt x="69" y="414"/>
                  </a:cubicBezTo>
                  <a:cubicBezTo>
                    <a:pt x="133" y="585"/>
                    <a:pt x="217" y="736"/>
                    <a:pt x="283" y="736"/>
                  </a:cubicBezTo>
                  <a:cubicBezTo>
                    <a:pt x="288" y="736"/>
                    <a:pt x="292" y="735"/>
                    <a:pt x="297" y="733"/>
                  </a:cubicBezTo>
                  <a:cubicBezTo>
                    <a:pt x="365" y="711"/>
                    <a:pt x="365" y="528"/>
                    <a:pt x="297" y="323"/>
                  </a:cubicBezTo>
                  <a:cubicBezTo>
                    <a:pt x="233" y="152"/>
                    <a:pt x="129"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52;p60">
              <a:extLst>
                <a:ext uri="{FF2B5EF4-FFF2-40B4-BE49-F238E27FC236}">
                  <a16:creationId xmlns:a16="http://schemas.microsoft.com/office/drawing/2014/main" id="{8DA62F80-D01E-4059-65F0-EB5539DFAEAB}"/>
                </a:ext>
              </a:extLst>
            </p:cNvPr>
            <p:cNvSpPr/>
            <p:nvPr/>
          </p:nvSpPr>
          <p:spPr>
            <a:xfrm>
              <a:off x="5657786" y="1644913"/>
              <a:ext cx="42190" cy="27119"/>
            </a:xfrm>
            <a:custGeom>
              <a:avLst/>
              <a:gdLst/>
              <a:ahLst/>
              <a:cxnLst/>
              <a:rect l="l" t="t" r="r" b="b"/>
              <a:pathLst>
                <a:path w="1005" h="646" extrusionOk="0">
                  <a:moveTo>
                    <a:pt x="401" y="0"/>
                  </a:moveTo>
                  <a:cubicBezTo>
                    <a:pt x="155" y="0"/>
                    <a:pt x="0" y="326"/>
                    <a:pt x="0" y="326"/>
                  </a:cubicBezTo>
                  <a:lnTo>
                    <a:pt x="1004" y="645"/>
                  </a:lnTo>
                  <a:cubicBezTo>
                    <a:pt x="775" y="148"/>
                    <a:pt x="567" y="0"/>
                    <a:pt x="401" y="0"/>
                  </a:cubicBezTo>
                  <a:close/>
                </a:path>
              </a:pathLst>
            </a:custGeom>
            <a:solidFill>
              <a:srgbClr val="E06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53;p60">
              <a:extLst>
                <a:ext uri="{FF2B5EF4-FFF2-40B4-BE49-F238E27FC236}">
                  <a16:creationId xmlns:a16="http://schemas.microsoft.com/office/drawing/2014/main" id="{BD7C4312-D288-7278-D873-9DFD69EF5931}"/>
                </a:ext>
              </a:extLst>
            </p:cNvPr>
            <p:cNvSpPr/>
            <p:nvPr/>
          </p:nvSpPr>
          <p:spPr>
            <a:xfrm>
              <a:off x="5517867" y="1878909"/>
              <a:ext cx="304901" cy="334329"/>
            </a:xfrm>
            <a:custGeom>
              <a:avLst/>
              <a:gdLst/>
              <a:ahLst/>
              <a:cxnLst/>
              <a:rect l="l" t="t" r="r" b="b"/>
              <a:pathLst>
                <a:path w="7263" h="7964" extrusionOk="0">
                  <a:moveTo>
                    <a:pt x="4473" y="0"/>
                  </a:moveTo>
                  <a:cubicBezTo>
                    <a:pt x="3566" y="0"/>
                    <a:pt x="2522" y="566"/>
                    <a:pt x="1964" y="1782"/>
                  </a:cubicBezTo>
                  <a:cubicBezTo>
                    <a:pt x="412" y="5160"/>
                    <a:pt x="1" y="7511"/>
                    <a:pt x="1" y="7511"/>
                  </a:cubicBezTo>
                  <a:cubicBezTo>
                    <a:pt x="1" y="7511"/>
                    <a:pt x="5350" y="7964"/>
                    <a:pt x="6864" y="7964"/>
                  </a:cubicBezTo>
                  <a:cubicBezTo>
                    <a:pt x="7117" y="7964"/>
                    <a:pt x="7262" y="7951"/>
                    <a:pt x="7259" y="7922"/>
                  </a:cubicBezTo>
                  <a:cubicBezTo>
                    <a:pt x="6780" y="3357"/>
                    <a:pt x="7259" y="1599"/>
                    <a:pt x="5433" y="252"/>
                  </a:cubicBezTo>
                  <a:cubicBezTo>
                    <a:pt x="5158" y="86"/>
                    <a:pt x="4826" y="0"/>
                    <a:pt x="4473" y="0"/>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54;p60">
              <a:extLst>
                <a:ext uri="{FF2B5EF4-FFF2-40B4-BE49-F238E27FC236}">
                  <a16:creationId xmlns:a16="http://schemas.microsoft.com/office/drawing/2014/main" id="{3A5C14C7-B3A7-3FE7-8DBD-7C0A255FF10D}"/>
                </a:ext>
              </a:extLst>
            </p:cNvPr>
            <p:cNvSpPr/>
            <p:nvPr/>
          </p:nvSpPr>
          <p:spPr>
            <a:xfrm>
              <a:off x="5399064" y="2196110"/>
              <a:ext cx="383319" cy="886660"/>
            </a:xfrm>
            <a:custGeom>
              <a:avLst/>
              <a:gdLst/>
              <a:ahLst/>
              <a:cxnLst/>
              <a:rect l="l" t="t" r="r" b="b"/>
              <a:pathLst>
                <a:path w="9131" h="21121" extrusionOk="0">
                  <a:moveTo>
                    <a:pt x="3287" y="0"/>
                  </a:moveTo>
                  <a:cubicBezTo>
                    <a:pt x="3287" y="0"/>
                    <a:pt x="1986" y="14883"/>
                    <a:pt x="1735" y="16001"/>
                  </a:cubicBezTo>
                  <a:cubicBezTo>
                    <a:pt x="1507" y="17119"/>
                    <a:pt x="1644" y="18055"/>
                    <a:pt x="1552" y="18580"/>
                  </a:cubicBezTo>
                  <a:cubicBezTo>
                    <a:pt x="1438" y="19128"/>
                    <a:pt x="0" y="21023"/>
                    <a:pt x="388" y="21114"/>
                  </a:cubicBezTo>
                  <a:cubicBezTo>
                    <a:pt x="407" y="21118"/>
                    <a:pt x="426" y="21120"/>
                    <a:pt x="447" y="21120"/>
                  </a:cubicBezTo>
                  <a:cubicBezTo>
                    <a:pt x="857" y="21120"/>
                    <a:pt x="1697" y="20243"/>
                    <a:pt x="3675" y="18329"/>
                  </a:cubicBezTo>
                  <a:cubicBezTo>
                    <a:pt x="5775" y="16343"/>
                    <a:pt x="9130" y="411"/>
                    <a:pt x="9130" y="411"/>
                  </a:cubicBezTo>
                  <a:lnTo>
                    <a:pt x="3287" y="0"/>
                  </a:lnTo>
                  <a:close/>
                </a:path>
              </a:pathLst>
            </a:custGeom>
            <a:solidFill>
              <a:srgbClr val="FFB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558;p60">
              <a:extLst>
                <a:ext uri="{FF2B5EF4-FFF2-40B4-BE49-F238E27FC236}">
                  <a16:creationId xmlns:a16="http://schemas.microsoft.com/office/drawing/2014/main" id="{F9E77B62-1DB2-9E5F-7227-3054FDCCFDDC}"/>
                </a:ext>
              </a:extLst>
            </p:cNvPr>
            <p:cNvSpPr/>
            <p:nvPr/>
          </p:nvSpPr>
          <p:spPr>
            <a:xfrm>
              <a:off x="6880454" y="1285816"/>
              <a:ext cx="85303" cy="85303"/>
            </a:xfrm>
            <a:custGeom>
              <a:avLst/>
              <a:gdLst/>
              <a:ahLst/>
              <a:cxnLst/>
              <a:rect l="l" t="t" r="r" b="b"/>
              <a:pathLst>
                <a:path w="2032" h="2032" fill="none" extrusionOk="0">
                  <a:moveTo>
                    <a:pt x="2032" y="1028"/>
                  </a:moveTo>
                  <a:cubicBezTo>
                    <a:pt x="2032" y="1575"/>
                    <a:pt x="1575" y="2032"/>
                    <a:pt x="1027" y="2032"/>
                  </a:cubicBezTo>
                  <a:cubicBezTo>
                    <a:pt x="457" y="2032"/>
                    <a:pt x="0" y="1575"/>
                    <a:pt x="0" y="1028"/>
                  </a:cubicBezTo>
                  <a:cubicBezTo>
                    <a:pt x="0" y="457"/>
                    <a:pt x="457" y="0"/>
                    <a:pt x="1027" y="0"/>
                  </a:cubicBezTo>
                  <a:cubicBezTo>
                    <a:pt x="1575" y="0"/>
                    <a:pt x="2032" y="457"/>
                    <a:pt x="2032" y="1028"/>
                  </a:cubicBezTo>
                  <a:close/>
                </a:path>
              </a:pathLst>
            </a:custGeom>
            <a:noFill/>
            <a:ln w="9700"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59;p60">
              <a:extLst>
                <a:ext uri="{FF2B5EF4-FFF2-40B4-BE49-F238E27FC236}">
                  <a16:creationId xmlns:a16="http://schemas.microsoft.com/office/drawing/2014/main" id="{3A4E617A-C5A5-C56B-2F67-AA8FF5D68725}"/>
                </a:ext>
              </a:extLst>
            </p:cNvPr>
            <p:cNvSpPr/>
            <p:nvPr/>
          </p:nvSpPr>
          <p:spPr>
            <a:xfrm>
              <a:off x="5404815" y="1212015"/>
              <a:ext cx="176358" cy="176358"/>
            </a:xfrm>
            <a:custGeom>
              <a:avLst/>
              <a:gdLst/>
              <a:ahLst/>
              <a:cxnLst/>
              <a:rect l="l" t="t" r="r" b="b"/>
              <a:pathLst>
                <a:path w="4201" h="4201" fill="none" extrusionOk="0">
                  <a:moveTo>
                    <a:pt x="4200" y="2101"/>
                  </a:moveTo>
                  <a:cubicBezTo>
                    <a:pt x="4200" y="3265"/>
                    <a:pt x="3264" y="4201"/>
                    <a:pt x="2100" y="4201"/>
                  </a:cubicBezTo>
                  <a:cubicBezTo>
                    <a:pt x="936" y="4201"/>
                    <a:pt x="0" y="3265"/>
                    <a:pt x="0" y="2101"/>
                  </a:cubicBezTo>
                  <a:cubicBezTo>
                    <a:pt x="0" y="937"/>
                    <a:pt x="936" y="1"/>
                    <a:pt x="2100" y="1"/>
                  </a:cubicBezTo>
                  <a:cubicBezTo>
                    <a:pt x="3264" y="1"/>
                    <a:pt x="4200" y="937"/>
                    <a:pt x="4200" y="2101"/>
                  </a:cubicBezTo>
                  <a:close/>
                </a:path>
              </a:pathLst>
            </a:custGeom>
            <a:noFill/>
            <a:ln w="9700" cap="flat" cmpd="sng">
              <a:solidFill>
                <a:srgbClr val="F9FAFE"/>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8963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50" name="Google Shape;683;p36">
            <a:extLst>
              <a:ext uri="{FF2B5EF4-FFF2-40B4-BE49-F238E27FC236}">
                <a16:creationId xmlns:a16="http://schemas.microsoft.com/office/drawing/2014/main" id="{7CB44483-7E29-3C23-9512-F227E8FA80A9}"/>
              </a:ext>
            </a:extLst>
          </p:cNvPr>
          <p:cNvSpPr txBox="1">
            <a:spLocks noGrp="1"/>
          </p:cNvSpPr>
          <p:nvPr>
            <p:ph type="subTitle" idx="1"/>
          </p:nvPr>
        </p:nvSpPr>
        <p:spPr>
          <a:xfrm>
            <a:off x="494452" y="365761"/>
            <a:ext cx="7432406" cy="4415172"/>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indent="0" algn="ctr">
              <a:buSzPts val="1100"/>
            </a:pPr>
            <a:r>
              <a:rPr lang="fr-FR" sz="1400" dirty="0">
                <a:solidFill>
                  <a:schemeClr val="tx1"/>
                </a:solidFill>
                <a:latin typeface="Bahnschrift" panose="020B0502040204020203" pitchFamily="34" charset="0"/>
                <a:cs typeface="Times New Roman" panose="02020603050405020304" pitchFamily="18" charset="0"/>
              </a:rPr>
              <a:t>Tout d’abord, nous aimerions vous dire que le nom de notre site est: </a:t>
            </a:r>
          </a:p>
          <a:p>
            <a:pPr marL="0" indent="0" algn="ctr">
              <a:buSzPts val="1100"/>
            </a:pPr>
            <a:r>
              <a:rPr lang="fr-FR" sz="1400" b="1" dirty="0">
                <a:solidFill>
                  <a:schemeClr val="accent5">
                    <a:lumMod val="75000"/>
                  </a:schemeClr>
                </a:solidFill>
                <a:latin typeface="Bahnschrift" panose="020B0502040204020203" pitchFamily="34" charset="0"/>
                <a:cs typeface="Times New Roman" panose="02020603050405020304" pitchFamily="18" charset="0"/>
              </a:rPr>
              <a:t>3atae</a:t>
            </a:r>
          </a:p>
          <a:p>
            <a:pPr marL="0" indent="0" algn="ctr">
              <a:buSzPts val="1100"/>
            </a:pPr>
            <a:endParaRPr lang="fr-FR" sz="1400" b="1" dirty="0">
              <a:solidFill>
                <a:schemeClr val="tx1"/>
              </a:solidFill>
              <a:latin typeface="Bahnschrift" panose="020B0502040204020203" pitchFamily="34" charset="0"/>
              <a:cs typeface="Times New Roman" panose="02020603050405020304" pitchFamily="18" charset="0"/>
            </a:endParaRPr>
          </a:p>
          <a:p>
            <a:pPr marL="0" indent="0" algn="ctr">
              <a:buSzPts val="1100"/>
            </a:pPr>
            <a:r>
              <a:rPr lang="fr-FR" sz="1400" dirty="0">
                <a:solidFill>
                  <a:schemeClr val="tx1"/>
                </a:solidFill>
                <a:latin typeface="Bahnschrift" panose="020B0502040204020203" pitchFamily="34" charset="0"/>
                <a:cs typeface="Times New Roman" panose="02020603050405020304" pitchFamily="18" charset="0"/>
              </a:rPr>
              <a:t>Que signifie </a:t>
            </a:r>
            <a:r>
              <a:rPr lang="fr-FR" sz="1400" b="1" dirty="0">
                <a:solidFill>
                  <a:schemeClr val="tx1"/>
                </a:solidFill>
                <a:latin typeface="Bahnschrift" panose="020B0502040204020203" pitchFamily="34" charset="0"/>
                <a:cs typeface="Times New Roman" panose="02020603050405020304" pitchFamily="18" charset="0"/>
              </a:rPr>
              <a:t>3atae</a:t>
            </a:r>
            <a:r>
              <a:rPr lang="fr-FR" sz="1400" dirty="0">
                <a:solidFill>
                  <a:schemeClr val="tx1"/>
                </a:solidFill>
                <a:latin typeface="Bahnschrift" panose="020B0502040204020203" pitchFamily="34" charset="0"/>
                <a:cs typeface="Times New Roman" panose="02020603050405020304" pitchFamily="18" charset="0"/>
              </a:rPr>
              <a:t> ? Cela signifie l’action de donner/offrir quelque chose à quelqu’un.</a:t>
            </a:r>
          </a:p>
          <a:p>
            <a:pPr marL="0" indent="0" algn="ctr">
              <a:buSzPts val="1100"/>
            </a:pPr>
            <a:endParaRPr lang="fr-FR" sz="1400" dirty="0">
              <a:solidFill>
                <a:schemeClr val="tx1"/>
              </a:solidFill>
              <a:latin typeface="Bahnschrift" panose="020B0502040204020203" pitchFamily="34" charset="0"/>
              <a:cs typeface="Times New Roman" panose="02020603050405020304" pitchFamily="18" charset="0"/>
            </a:endParaRPr>
          </a:p>
          <a:p>
            <a:pPr marL="0" indent="0" algn="ctr">
              <a:buSzPts val="1100"/>
            </a:pPr>
            <a:r>
              <a:rPr lang="fr-FR" sz="1400" dirty="0">
                <a:solidFill>
                  <a:schemeClr val="tx1"/>
                </a:solidFill>
                <a:latin typeface="Bahnschrift" panose="020B0502040204020203" pitchFamily="34" charset="0"/>
                <a:cs typeface="Times New Roman" panose="02020603050405020304" pitchFamily="18" charset="0"/>
              </a:rPr>
              <a:t>L’idée principale du</a:t>
            </a:r>
            <a:r>
              <a:rPr lang="ar-MA" sz="1400" dirty="0">
                <a:solidFill>
                  <a:schemeClr val="tx1"/>
                </a:solidFill>
                <a:latin typeface="Bahnschrift" panose="020B0502040204020203" pitchFamily="34" charset="0"/>
                <a:cs typeface="Times New Roman" panose="02020603050405020304" pitchFamily="18" charset="0"/>
              </a:rPr>
              <a:t> </a:t>
            </a:r>
            <a:r>
              <a:rPr lang="fr-FR" sz="1400" dirty="0">
                <a:solidFill>
                  <a:schemeClr val="tx1"/>
                </a:solidFill>
                <a:latin typeface="Bahnschrift" panose="020B0502040204020203" pitchFamily="34" charset="0"/>
                <a:cs typeface="Times New Roman" panose="02020603050405020304" pitchFamily="18" charset="0"/>
              </a:rPr>
              <a:t> ce projet est d’être un site web de E-commerce , Mais comme vous allez le découvrirez dans ce rapport , notre équipe </a:t>
            </a:r>
            <a:r>
              <a:rPr lang="fr-FR" sz="1400" b="1" dirty="0">
                <a:solidFill>
                  <a:schemeClr val="tx1"/>
                </a:solidFill>
                <a:latin typeface="Bahnschrift" panose="020B0502040204020203" pitchFamily="34" charset="0"/>
                <a:cs typeface="Times New Roman" panose="02020603050405020304" pitchFamily="18" charset="0"/>
              </a:rPr>
              <a:t>CTRL+Z</a:t>
            </a:r>
            <a:r>
              <a:rPr lang="fr-FR" sz="1400" dirty="0">
                <a:solidFill>
                  <a:schemeClr val="tx1"/>
                </a:solidFill>
                <a:latin typeface="Bahnschrift" panose="020B0502040204020203" pitchFamily="34" charset="0"/>
                <a:cs typeface="Times New Roman" panose="02020603050405020304" pitchFamily="18" charset="0"/>
              </a:rPr>
              <a:t> a choisi de commencer avec cette idée qui pourrait être considérée comme une idée régulière , et de la recycler en fonction de notre perspective et de notre objectif.</a:t>
            </a:r>
          </a:p>
          <a:p>
            <a:pPr marL="0" indent="0" algn="ctr">
              <a:buSzPts val="1100"/>
            </a:pPr>
            <a:endParaRPr lang="ar-MA" sz="1400" dirty="0">
              <a:solidFill>
                <a:schemeClr val="tx1"/>
              </a:solidFill>
              <a:latin typeface="Bahnschrift" panose="020B0502040204020203" pitchFamily="34" charset="0"/>
              <a:cs typeface="Times New Roman" panose="02020603050405020304" pitchFamily="18" charset="0"/>
            </a:endParaRPr>
          </a:p>
          <a:p>
            <a:pPr marL="0" indent="0" algn="ctr">
              <a:buSzPts val="1100"/>
            </a:pPr>
            <a:r>
              <a:rPr lang="fr-FR" sz="1400" dirty="0">
                <a:solidFill>
                  <a:schemeClr val="tx1"/>
                </a:solidFill>
                <a:latin typeface="Bahnschrift" panose="020B0502040204020203" pitchFamily="34" charset="0"/>
                <a:cs typeface="Times New Roman" panose="02020603050405020304" pitchFamily="18" charset="0"/>
              </a:rPr>
              <a:t>Cette tentative nous a amenés à proposer l’idée suivante:</a:t>
            </a:r>
          </a:p>
          <a:p>
            <a:pPr marL="0" indent="0" algn="ctr">
              <a:buSzPts val="1100"/>
            </a:pPr>
            <a:endParaRPr lang="fr-FR" sz="1400" dirty="0">
              <a:solidFill>
                <a:schemeClr val="tx1"/>
              </a:solidFill>
              <a:latin typeface="Bahnschrift" panose="020B0502040204020203" pitchFamily="34" charset="0"/>
              <a:cs typeface="Times New Roman" panose="02020603050405020304" pitchFamily="18" charset="0"/>
            </a:endParaRPr>
          </a:p>
          <a:p>
            <a:pPr marL="0" indent="0" algn="ctr">
              <a:buSzPts val="1100"/>
            </a:pPr>
            <a:r>
              <a:rPr lang="fr-FR" sz="1400" dirty="0">
                <a:solidFill>
                  <a:schemeClr val="tx1"/>
                </a:solidFill>
                <a:latin typeface="Bahnschrift" panose="020B0502040204020203" pitchFamily="34" charset="0"/>
                <a:cs typeface="Times New Roman" panose="02020603050405020304" pitchFamily="18" charset="0"/>
              </a:rPr>
              <a:t>Chacun de nous a quelque chose dont il n’a plus besoin et qu’il veut l'abandonner.</a:t>
            </a:r>
          </a:p>
          <a:p>
            <a:pPr marL="0" indent="0" algn="ctr">
              <a:buSzPts val="1100"/>
            </a:pPr>
            <a:r>
              <a:rPr lang="fr-FR" sz="1400" dirty="0">
                <a:solidFill>
                  <a:schemeClr val="tx1"/>
                </a:solidFill>
                <a:latin typeface="Bahnschrift" panose="020B0502040204020203" pitchFamily="34" charset="0"/>
                <a:cs typeface="Times New Roman" panose="02020603050405020304" pitchFamily="18" charset="0"/>
              </a:rPr>
              <a:t>D’autre part, il y a ceux qui ont  besoin de ces choses, que nous considérons comme inutiles.</a:t>
            </a:r>
          </a:p>
          <a:p>
            <a:pPr marL="0" indent="0" algn="ctr">
              <a:buSzPts val="1100"/>
            </a:pPr>
            <a:r>
              <a:rPr lang="fr-FR" sz="1400" dirty="0">
                <a:solidFill>
                  <a:schemeClr val="tx1"/>
                </a:solidFill>
                <a:latin typeface="Bahnschrift" panose="020B0502040204020203" pitchFamily="34" charset="0"/>
                <a:cs typeface="Times New Roman" panose="02020603050405020304" pitchFamily="18" charset="0"/>
              </a:rPr>
              <a:t>Nous avons essayé de créer une plateforme qui soit un lien entre le donneur et le donateur. </a:t>
            </a:r>
            <a:endParaRPr lang="ar-MA" sz="1400" dirty="0">
              <a:solidFill>
                <a:schemeClr val="tx1"/>
              </a:solidFill>
              <a:latin typeface="Bahnschrift" panose="020B0502040204020203" pitchFamily="34" charset="0"/>
              <a:cs typeface="Times New Roman" panose="02020603050405020304" pitchFamily="18" charset="0"/>
            </a:endParaRPr>
          </a:p>
          <a:p>
            <a:pPr marL="0" indent="0" algn="ctr">
              <a:buSzPts val="1100"/>
            </a:pPr>
            <a:endParaRPr lang="ar-MA" sz="1400" dirty="0">
              <a:solidFill>
                <a:schemeClr val="tx1"/>
              </a:solidFill>
              <a:latin typeface="Bahnschrift" panose="020B0502040204020203" pitchFamily="34" charset="0"/>
              <a:cs typeface="Times New Roman" panose="02020603050405020304" pitchFamily="18" charset="0"/>
            </a:endParaRPr>
          </a:p>
        </p:txBody>
      </p:sp>
      <p:grpSp>
        <p:nvGrpSpPr>
          <p:cNvPr id="4" name="Google Shape;1844;p70">
            <a:extLst>
              <a:ext uri="{FF2B5EF4-FFF2-40B4-BE49-F238E27FC236}">
                <a16:creationId xmlns:a16="http://schemas.microsoft.com/office/drawing/2014/main" id="{96A6A0B0-C289-9B82-0A72-2F6A0C83100F}"/>
              </a:ext>
            </a:extLst>
          </p:cNvPr>
          <p:cNvGrpSpPr/>
          <p:nvPr/>
        </p:nvGrpSpPr>
        <p:grpSpPr>
          <a:xfrm rot="486348">
            <a:off x="7544181" y="3593189"/>
            <a:ext cx="1639243" cy="1595964"/>
            <a:chOff x="6158700" y="2257739"/>
            <a:chExt cx="1896218" cy="1771985"/>
          </a:xfrm>
        </p:grpSpPr>
        <p:sp>
          <p:nvSpPr>
            <p:cNvPr id="5" name="Google Shape;1845;p70">
              <a:extLst>
                <a:ext uri="{FF2B5EF4-FFF2-40B4-BE49-F238E27FC236}">
                  <a16:creationId xmlns:a16="http://schemas.microsoft.com/office/drawing/2014/main" id="{0F58C0D7-0DDC-D0C0-D86C-3455449F5D13}"/>
                </a:ext>
              </a:extLst>
            </p:cNvPr>
            <p:cNvSpPr/>
            <p:nvPr/>
          </p:nvSpPr>
          <p:spPr>
            <a:xfrm>
              <a:off x="6158700" y="2257739"/>
              <a:ext cx="1896218" cy="889641"/>
            </a:xfrm>
            <a:custGeom>
              <a:avLst/>
              <a:gdLst/>
              <a:ahLst/>
              <a:cxnLst/>
              <a:rect l="l" t="t" r="r" b="b"/>
              <a:pathLst>
                <a:path w="7967" h="4024" extrusionOk="0">
                  <a:moveTo>
                    <a:pt x="3966" y="1"/>
                  </a:moveTo>
                  <a:lnTo>
                    <a:pt x="0" y="1987"/>
                  </a:lnTo>
                  <a:lnTo>
                    <a:pt x="3966" y="4024"/>
                  </a:lnTo>
                  <a:lnTo>
                    <a:pt x="7966" y="2049"/>
                  </a:lnTo>
                  <a:lnTo>
                    <a:pt x="3966" y="1"/>
                  </a:lnTo>
                  <a:close/>
                </a:path>
              </a:pathLst>
            </a:custGeom>
            <a:solidFill>
              <a:srgbClr val="FCC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46;p70">
              <a:extLst>
                <a:ext uri="{FF2B5EF4-FFF2-40B4-BE49-F238E27FC236}">
                  <a16:creationId xmlns:a16="http://schemas.microsoft.com/office/drawing/2014/main" id="{D1B933FD-48FE-52B5-C3B3-7AE8E723C85D}"/>
                </a:ext>
              </a:extLst>
            </p:cNvPr>
            <p:cNvSpPr/>
            <p:nvPr/>
          </p:nvSpPr>
          <p:spPr>
            <a:xfrm>
              <a:off x="6158700" y="2696810"/>
              <a:ext cx="944182" cy="1332472"/>
            </a:xfrm>
            <a:custGeom>
              <a:avLst/>
              <a:gdLst/>
              <a:ahLst/>
              <a:cxnLst/>
              <a:rect l="l" t="t" r="r" b="b"/>
              <a:pathLst>
                <a:path w="3967" h="6027" extrusionOk="0">
                  <a:moveTo>
                    <a:pt x="0" y="1"/>
                  </a:moveTo>
                  <a:lnTo>
                    <a:pt x="0" y="3990"/>
                  </a:lnTo>
                  <a:cubicBezTo>
                    <a:pt x="0" y="4041"/>
                    <a:pt x="3966" y="6026"/>
                    <a:pt x="3966" y="6026"/>
                  </a:cubicBezTo>
                  <a:lnTo>
                    <a:pt x="3966" y="2038"/>
                  </a:lnTo>
                  <a:lnTo>
                    <a:pt x="0" y="1"/>
                  </a:lnTo>
                  <a:close/>
                </a:path>
              </a:pathLst>
            </a:custGeom>
            <a:solidFill>
              <a:srgbClr val="F9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47;p70">
              <a:extLst>
                <a:ext uri="{FF2B5EF4-FFF2-40B4-BE49-F238E27FC236}">
                  <a16:creationId xmlns:a16="http://schemas.microsoft.com/office/drawing/2014/main" id="{D1D64198-F1B8-FBC4-47BA-B45CA373201E}"/>
                </a:ext>
              </a:extLst>
            </p:cNvPr>
            <p:cNvSpPr/>
            <p:nvPr/>
          </p:nvSpPr>
          <p:spPr>
            <a:xfrm>
              <a:off x="7102641" y="2710739"/>
              <a:ext cx="952274" cy="1318986"/>
            </a:xfrm>
            <a:custGeom>
              <a:avLst/>
              <a:gdLst/>
              <a:ahLst/>
              <a:cxnLst/>
              <a:rect l="l" t="t" r="r" b="b"/>
              <a:pathLst>
                <a:path w="4001" h="5966" extrusionOk="0">
                  <a:moveTo>
                    <a:pt x="4000" y="0"/>
                  </a:moveTo>
                  <a:lnTo>
                    <a:pt x="0" y="1975"/>
                  </a:lnTo>
                  <a:lnTo>
                    <a:pt x="0" y="5963"/>
                  </a:lnTo>
                  <a:cubicBezTo>
                    <a:pt x="0" y="5965"/>
                    <a:pt x="2" y="5966"/>
                    <a:pt x="5" y="5966"/>
                  </a:cubicBezTo>
                  <a:cubicBezTo>
                    <a:pt x="151" y="5966"/>
                    <a:pt x="4000" y="3995"/>
                    <a:pt x="4000" y="3995"/>
                  </a:cubicBezTo>
                  <a:lnTo>
                    <a:pt x="4000" y="0"/>
                  </a:lnTo>
                  <a:close/>
                </a:path>
              </a:pathLst>
            </a:custGeom>
            <a:solidFill>
              <a:srgbClr val="FA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48;p70">
              <a:extLst>
                <a:ext uri="{FF2B5EF4-FFF2-40B4-BE49-F238E27FC236}">
                  <a16:creationId xmlns:a16="http://schemas.microsoft.com/office/drawing/2014/main" id="{058318D0-40C2-2C9A-26E1-E9CB1A02A782}"/>
                </a:ext>
              </a:extLst>
            </p:cNvPr>
            <p:cNvSpPr/>
            <p:nvPr/>
          </p:nvSpPr>
          <p:spPr>
            <a:xfrm>
              <a:off x="6625910" y="2479264"/>
              <a:ext cx="956320" cy="1328713"/>
            </a:xfrm>
            <a:custGeom>
              <a:avLst/>
              <a:gdLst/>
              <a:ahLst/>
              <a:cxnLst/>
              <a:rect l="l" t="t" r="r" b="b"/>
              <a:pathLst>
                <a:path w="4018" h="6010" extrusionOk="0">
                  <a:moveTo>
                    <a:pt x="3995" y="0"/>
                  </a:moveTo>
                  <a:lnTo>
                    <a:pt x="0" y="1986"/>
                  </a:lnTo>
                  <a:lnTo>
                    <a:pt x="0" y="6009"/>
                  </a:lnTo>
                  <a:lnTo>
                    <a:pt x="46" y="6009"/>
                  </a:lnTo>
                  <a:lnTo>
                    <a:pt x="46" y="2015"/>
                  </a:lnTo>
                  <a:lnTo>
                    <a:pt x="4018" y="46"/>
                  </a:lnTo>
                  <a:lnTo>
                    <a:pt x="39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49;p70">
              <a:extLst>
                <a:ext uri="{FF2B5EF4-FFF2-40B4-BE49-F238E27FC236}">
                  <a16:creationId xmlns:a16="http://schemas.microsoft.com/office/drawing/2014/main" id="{84E61383-6EC2-285B-73BA-0D3CDC48864B}"/>
                </a:ext>
              </a:extLst>
            </p:cNvPr>
            <p:cNvSpPr/>
            <p:nvPr/>
          </p:nvSpPr>
          <p:spPr>
            <a:xfrm>
              <a:off x="6628528" y="2479264"/>
              <a:ext cx="956320" cy="1328713"/>
            </a:xfrm>
            <a:custGeom>
              <a:avLst/>
              <a:gdLst/>
              <a:ahLst/>
              <a:cxnLst/>
              <a:rect l="l" t="t" r="r" b="b"/>
              <a:pathLst>
                <a:path w="4018" h="6010" extrusionOk="0">
                  <a:moveTo>
                    <a:pt x="23" y="0"/>
                  </a:moveTo>
                  <a:lnTo>
                    <a:pt x="1" y="46"/>
                  </a:lnTo>
                  <a:lnTo>
                    <a:pt x="3973" y="2015"/>
                  </a:lnTo>
                  <a:lnTo>
                    <a:pt x="3973" y="6009"/>
                  </a:lnTo>
                  <a:lnTo>
                    <a:pt x="4018" y="6009"/>
                  </a:lnTo>
                  <a:lnTo>
                    <a:pt x="4018" y="1986"/>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50;p70">
              <a:extLst>
                <a:ext uri="{FF2B5EF4-FFF2-40B4-BE49-F238E27FC236}">
                  <a16:creationId xmlns:a16="http://schemas.microsoft.com/office/drawing/2014/main" id="{60BA8DAA-178D-C107-0186-C81327585D9B}"/>
                </a:ext>
              </a:extLst>
            </p:cNvPr>
            <p:cNvSpPr/>
            <p:nvPr/>
          </p:nvSpPr>
          <p:spPr>
            <a:xfrm>
              <a:off x="6737536" y="3631329"/>
              <a:ext cx="12376" cy="121596"/>
            </a:xfrm>
            <a:custGeom>
              <a:avLst/>
              <a:gdLst/>
              <a:ahLst/>
              <a:cxnLst/>
              <a:rect l="l" t="t" r="r" b="b"/>
              <a:pathLst>
                <a:path w="52" h="550" extrusionOk="0">
                  <a:moveTo>
                    <a:pt x="1" y="0"/>
                  </a:moveTo>
                  <a:lnTo>
                    <a:pt x="1" y="549"/>
                  </a:lnTo>
                  <a:lnTo>
                    <a:pt x="52" y="549"/>
                  </a:lnTo>
                  <a:lnTo>
                    <a:pt x="52"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51;p70">
              <a:extLst>
                <a:ext uri="{FF2B5EF4-FFF2-40B4-BE49-F238E27FC236}">
                  <a16:creationId xmlns:a16="http://schemas.microsoft.com/office/drawing/2014/main" id="{D9300BB9-9991-A6D1-4522-698F0DE9AFCE}"/>
                </a:ext>
              </a:extLst>
            </p:cNvPr>
            <p:cNvSpPr/>
            <p:nvPr/>
          </p:nvSpPr>
          <p:spPr>
            <a:xfrm>
              <a:off x="6765859" y="3643710"/>
              <a:ext cx="11186" cy="121596"/>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52;p70">
              <a:extLst>
                <a:ext uri="{FF2B5EF4-FFF2-40B4-BE49-F238E27FC236}">
                  <a16:creationId xmlns:a16="http://schemas.microsoft.com/office/drawing/2014/main" id="{E41B9BEF-BA0E-8FEE-4947-504868A33F3F}"/>
                </a:ext>
              </a:extLst>
            </p:cNvPr>
            <p:cNvSpPr/>
            <p:nvPr/>
          </p:nvSpPr>
          <p:spPr>
            <a:xfrm>
              <a:off x="6794182" y="3656312"/>
              <a:ext cx="10948" cy="121596"/>
            </a:xfrm>
            <a:custGeom>
              <a:avLst/>
              <a:gdLst/>
              <a:ahLst/>
              <a:cxnLst/>
              <a:rect l="l" t="t" r="r" b="b"/>
              <a:pathLst>
                <a:path w="46" h="550"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53;p70">
              <a:extLst>
                <a:ext uri="{FF2B5EF4-FFF2-40B4-BE49-F238E27FC236}">
                  <a16:creationId xmlns:a16="http://schemas.microsoft.com/office/drawing/2014/main" id="{C558318C-4FA7-6DC3-4110-C9C33ABAF497}"/>
                </a:ext>
              </a:extLst>
            </p:cNvPr>
            <p:cNvSpPr/>
            <p:nvPr/>
          </p:nvSpPr>
          <p:spPr>
            <a:xfrm>
              <a:off x="6822505" y="3670019"/>
              <a:ext cx="10948" cy="121596"/>
            </a:xfrm>
            <a:custGeom>
              <a:avLst/>
              <a:gdLst/>
              <a:ahLst/>
              <a:cxnLst/>
              <a:rect l="l" t="t" r="r" b="b"/>
              <a:pathLst>
                <a:path w="46" h="550" extrusionOk="0">
                  <a:moveTo>
                    <a:pt x="0" y="1"/>
                  </a:moveTo>
                  <a:lnTo>
                    <a:pt x="0"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54;p70">
              <a:extLst>
                <a:ext uri="{FF2B5EF4-FFF2-40B4-BE49-F238E27FC236}">
                  <a16:creationId xmlns:a16="http://schemas.microsoft.com/office/drawing/2014/main" id="{9C8D6828-D5B7-4F4F-B141-F3E0BFF7558D}"/>
                </a:ext>
              </a:extLst>
            </p:cNvPr>
            <p:cNvSpPr/>
            <p:nvPr/>
          </p:nvSpPr>
          <p:spPr>
            <a:xfrm>
              <a:off x="6850828" y="3682620"/>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55;p70">
              <a:extLst>
                <a:ext uri="{FF2B5EF4-FFF2-40B4-BE49-F238E27FC236}">
                  <a16:creationId xmlns:a16="http://schemas.microsoft.com/office/drawing/2014/main" id="{E5E26A48-9075-74E6-D4FC-ED2FB9BE5BAC}"/>
                </a:ext>
              </a:extLst>
            </p:cNvPr>
            <p:cNvSpPr/>
            <p:nvPr/>
          </p:nvSpPr>
          <p:spPr>
            <a:xfrm>
              <a:off x="6877723" y="3696328"/>
              <a:ext cx="12376" cy="121596"/>
            </a:xfrm>
            <a:custGeom>
              <a:avLst/>
              <a:gdLst/>
              <a:ahLst/>
              <a:cxnLst/>
              <a:rect l="l" t="t" r="r" b="b"/>
              <a:pathLst>
                <a:path w="52"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56;p70">
              <a:extLst>
                <a:ext uri="{FF2B5EF4-FFF2-40B4-BE49-F238E27FC236}">
                  <a16:creationId xmlns:a16="http://schemas.microsoft.com/office/drawing/2014/main" id="{47A165A2-8A9D-6EFE-4C45-6E3A0D3AC8F4}"/>
                </a:ext>
              </a:extLst>
            </p:cNvPr>
            <p:cNvSpPr/>
            <p:nvPr/>
          </p:nvSpPr>
          <p:spPr>
            <a:xfrm>
              <a:off x="6906046" y="3708929"/>
              <a:ext cx="12376" cy="122701"/>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57;p70">
              <a:extLst>
                <a:ext uri="{FF2B5EF4-FFF2-40B4-BE49-F238E27FC236}">
                  <a16:creationId xmlns:a16="http://schemas.microsoft.com/office/drawing/2014/main" id="{CE82F94C-EA09-1AD5-B5A9-D33D0433F91A}"/>
                </a:ext>
              </a:extLst>
            </p:cNvPr>
            <p:cNvSpPr/>
            <p:nvPr/>
          </p:nvSpPr>
          <p:spPr>
            <a:xfrm>
              <a:off x="6934369" y="3722637"/>
              <a:ext cx="10948" cy="121596"/>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58;p70">
              <a:extLst>
                <a:ext uri="{FF2B5EF4-FFF2-40B4-BE49-F238E27FC236}">
                  <a16:creationId xmlns:a16="http://schemas.microsoft.com/office/drawing/2014/main" id="{66E2952A-720E-6E2D-B7C3-482315896520}"/>
                </a:ext>
              </a:extLst>
            </p:cNvPr>
            <p:cNvSpPr/>
            <p:nvPr/>
          </p:nvSpPr>
          <p:spPr>
            <a:xfrm>
              <a:off x="6962454" y="3735017"/>
              <a:ext cx="11186" cy="121596"/>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59;p70">
              <a:extLst>
                <a:ext uri="{FF2B5EF4-FFF2-40B4-BE49-F238E27FC236}">
                  <a16:creationId xmlns:a16="http://schemas.microsoft.com/office/drawing/2014/main" id="{272D34EA-745A-28DE-8857-ACC8F9B1D083}"/>
                </a:ext>
              </a:extLst>
            </p:cNvPr>
            <p:cNvSpPr/>
            <p:nvPr/>
          </p:nvSpPr>
          <p:spPr>
            <a:xfrm>
              <a:off x="6990777" y="3750051"/>
              <a:ext cx="10948" cy="121596"/>
            </a:xfrm>
            <a:custGeom>
              <a:avLst/>
              <a:gdLst/>
              <a:ahLst/>
              <a:cxnLst/>
              <a:rect l="l" t="t" r="r" b="b"/>
              <a:pathLst>
                <a:path w="46"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60;p70">
              <a:extLst>
                <a:ext uri="{FF2B5EF4-FFF2-40B4-BE49-F238E27FC236}">
                  <a16:creationId xmlns:a16="http://schemas.microsoft.com/office/drawing/2014/main" id="{73CC0B31-607C-5A15-A503-55492945DF32}"/>
                </a:ext>
              </a:extLst>
            </p:cNvPr>
            <p:cNvSpPr/>
            <p:nvPr/>
          </p:nvSpPr>
          <p:spPr>
            <a:xfrm>
              <a:off x="6752531" y="3636193"/>
              <a:ext cx="10948" cy="121596"/>
            </a:xfrm>
            <a:custGeom>
              <a:avLst/>
              <a:gdLst/>
              <a:ahLst/>
              <a:cxnLst/>
              <a:rect l="l" t="t" r="r" b="b"/>
              <a:pathLst>
                <a:path w="46" h="550" extrusionOk="0">
                  <a:moveTo>
                    <a:pt x="0" y="1"/>
                  </a:moveTo>
                  <a:lnTo>
                    <a:pt x="0" y="550"/>
                  </a:lnTo>
                  <a:lnTo>
                    <a:pt x="45" y="550"/>
                  </a:lnTo>
                  <a:lnTo>
                    <a:pt x="45"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61;p70">
              <a:extLst>
                <a:ext uri="{FF2B5EF4-FFF2-40B4-BE49-F238E27FC236}">
                  <a16:creationId xmlns:a16="http://schemas.microsoft.com/office/drawing/2014/main" id="{9AEEED5D-02AA-F8C2-DCB4-BF546884B0F9}"/>
                </a:ext>
              </a:extLst>
            </p:cNvPr>
            <p:cNvSpPr/>
            <p:nvPr/>
          </p:nvSpPr>
          <p:spPr>
            <a:xfrm>
              <a:off x="6780854" y="3648795"/>
              <a:ext cx="10948" cy="121596"/>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62;p70">
              <a:extLst>
                <a:ext uri="{FF2B5EF4-FFF2-40B4-BE49-F238E27FC236}">
                  <a16:creationId xmlns:a16="http://schemas.microsoft.com/office/drawing/2014/main" id="{E331FF0A-FD2B-BDAB-997A-1619E763882E}"/>
                </a:ext>
              </a:extLst>
            </p:cNvPr>
            <p:cNvSpPr/>
            <p:nvPr/>
          </p:nvSpPr>
          <p:spPr>
            <a:xfrm>
              <a:off x="6807749" y="3661396"/>
              <a:ext cx="12376" cy="122701"/>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63;p70">
              <a:extLst>
                <a:ext uri="{FF2B5EF4-FFF2-40B4-BE49-F238E27FC236}">
                  <a16:creationId xmlns:a16="http://schemas.microsoft.com/office/drawing/2014/main" id="{9D71E3FC-B50F-D97D-D34A-D997D566313B}"/>
                </a:ext>
              </a:extLst>
            </p:cNvPr>
            <p:cNvSpPr/>
            <p:nvPr/>
          </p:nvSpPr>
          <p:spPr>
            <a:xfrm>
              <a:off x="6836072" y="3675104"/>
              <a:ext cx="12138" cy="121596"/>
            </a:xfrm>
            <a:custGeom>
              <a:avLst/>
              <a:gdLst/>
              <a:ahLst/>
              <a:cxnLst/>
              <a:rect l="l" t="t" r="r" b="b"/>
              <a:pathLst>
                <a:path w="51"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64;p70">
              <a:extLst>
                <a:ext uri="{FF2B5EF4-FFF2-40B4-BE49-F238E27FC236}">
                  <a16:creationId xmlns:a16="http://schemas.microsoft.com/office/drawing/2014/main" id="{0FBF67D3-ADD9-B7B9-6807-ED63EFB4DBC8}"/>
                </a:ext>
              </a:extLst>
            </p:cNvPr>
            <p:cNvSpPr/>
            <p:nvPr/>
          </p:nvSpPr>
          <p:spPr>
            <a:xfrm>
              <a:off x="6864157" y="3688811"/>
              <a:ext cx="11186" cy="121596"/>
            </a:xfrm>
            <a:custGeom>
              <a:avLst/>
              <a:gdLst/>
              <a:ahLst/>
              <a:cxnLst/>
              <a:rect l="l" t="t" r="r" b="b"/>
              <a:pathLst>
                <a:path w="47" h="550" extrusionOk="0">
                  <a:moveTo>
                    <a:pt x="1" y="1"/>
                  </a:moveTo>
                  <a:lnTo>
                    <a:pt x="1"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65;p70">
              <a:extLst>
                <a:ext uri="{FF2B5EF4-FFF2-40B4-BE49-F238E27FC236}">
                  <a16:creationId xmlns:a16="http://schemas.microsoft.com/office/drawing/2014/main" id="{7B36AABF-FDEF-6789-2152-68A6CACFE5CC}"/>
                </a:ext>
              </a:extLst>
            </p:cNvPr>
            <p:cNvSpPr/>
            <p:nvPr/>
          </p:nvSpPr>
          <p:spPr>
            <a:xfrm>
              <a:off x="6892480" y="3701413"/>
              <a:ext cx="10948" cy="121375"/>
            </a:xfrm>
            <a:custGeom>
              <a:avLst/>
              <a:gdLst/>
              <a:ahLst/>
              <a:cxnLst/>
              <a:rect l="l" t="t" r="r" b="b"/>
              <a:pathLst>
                <a:path w="46" h="549"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66;p70">
              <a:extLst>
                <a:ext uri="{FF2B5EF4-FFF2-40B4-BE49-F238E27FC236}">
                  <a16:creationId xmlns:a16="http://schemas.microsoft.com/office/drawing/2014/main" id="{922DBC9A-EC85-4E86-49B5-CAF40885F1A6}"/>
                </a:ext>
              </a:extLst>
            </p:cNvPr>
            <p:cNvSpPr/>
            <p:nvPr/>
          </p:nvSpPr>
          <p:spPr>
            <a:xfrm>
              <a:off x="6920803" y="3715120"/>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67;p70">
              <a:extLst>
                <a:ext uri="{FF2B5EF4-FFF2-40B4-BE49-F238E27FC236}">
                  <a16:creationId xmlns:a16="http://schemas.microsoft.com/office/drawing/2014/main" id="{FF212691-30E4-C0D8-A67B-01AD593B3008}"/>
                </a:ext>
              </a:extLst>
            </p:cNvPr>
            <p:cNvSpPr/>
            <p:nvPr/>
          </p:nvSpPr>
          <p:spPr>
            <a:xfrm>
              <a:off x="6949126" y="3727500"/>
              <a:ext cx="10948" cy="121596"/>
            </a:xfrm>
            <a:custGeom>
              <a:avLst/>
              <a:gdLst/>
              <a:ahLst/>
              <a:cxnLst/>
              <a:rect l="l" t="t" r="r" b="b"/>
              <a:pathLst>
                <a:path w="46" h="550" extrusionOk="0">
                  <a:moveTo>
                    <a:pt x="0" y="1"/>
                  </a:moveTo>
                  <a:lnTo>
                    <a:pt x="0"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68;p70">
              <a:extLst>
                <a:ext uri="{FF2B5EF4-FFF2-40B4-BE49-F238E27FC236}">
                  <a16:creationId xmlns:a16="http://schemas.microsoft.com/office/drawing/2014/main" id="{92C08D8D-2F63-3D35-1501-6EA075CBB9DF}"/>
                </a:ext>
              </a:extLst>
            </p:cNvPr>
            <p:cNvSpPr/>
            <p:nvPr/>
          </p:nvSpPr>
          <p:spPr>
            <a:xfrm>
              <a:off x="6976021" y="3740102"/>
              <a:ext cx="12376" cy="121596"/>
            </a:xfrm>
            <a:custGeom>
              <a:avLst/>
              <a:gdLst/>
              <a:ahLst/>
              <a:cxnLst/>
              <a:rect l="l" t="t" r="r" b="b"/>
              <a:pathLst>
                <a:path w="52" h="550" extrusionOk="0">
                  <a:moveTo>
                    <a:pt x="0" y="1"/>
                  </a:moveTo>
                  <a:lnTo>
                    <a:pt x="0" y="549"/>
                  </a:lnTo>
                  <a:lnTo>
                    <a:pt x="51" y="549"/>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69;p70">
              <a:extLst>
                <a:ext uri="{FF2B5EF4-FFF2-40B4-BE49-F238E27FC236}">
                  <a16:creationId xmlns:a16="http://schemas.microsoft.com/office/drawing/2014/main" id="{8E6DD958-614A-7D29-0B75-A76A28A29647}"/>
                </a:ext>
              </a:extLst>
            </p:cNvPr>
            <p:cNvSpPr/>
            <p:nvPr/>
          </p:nvSpPr>
          <p:spPr>
            <a:xfrm>
              <a:off x="7004344" y="3755136"/>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70;p70">
              <a:extLst>
                <a:ext uri="{FF2B5EF4-FFF2-40B4-BE49-F238E27FC236}">
                  <a16:creationId xmlns:a16="http://schemas.microsoft.com/office/drawing/2014/main" id="{6AA5580F-E051-634B-EA11-96997A53719B}"/>
                </a:ext>
              </a:extLst>
            </p:cNvPr>
            <p:cNvSpPr/>
            <p:nvPr/>
          </p:nvSpPr>
          <p:spPr>
            <a:xfrm>
              <a:off x="6224628" y="2833219"/>
              <a:ext cx="299177" cy="422933"/>
            </a:xfrm>
            <a:custGeom>
              <a:avLst/>
              <a:gdLst/>
              <a:ahLst/>
              <a:cxnLst/>
              <a:rect l="l" t="t" r="r" b="b"/>
              <a:pathLst>
                <a:path w="1257" h="1913" extrusionOk="0">
                  <a:moveTo>
                    <a:pt x="0" y="0"/>
                  </a:moveTo>
                  <a:lnTo>
                    <a:pt x="0" y="1268"/>
                  </a:lnTo>
                  <a:cubicBezTo>
                    <a:pt x="0" y="1279"/>
                    <a:pt x="1256" y="1913"/>
                    <a:pt x="1256" y="1913"/>
                  </a:cubicBezTo>
                  <a:lnTo>
                    <a:pt x="1256" y="6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71;p70">
              <a:extLst>
                <a:ext uri="{FF2B5EF4-FFF2-40B4-BE49-F238E27FC236}">
                  <a16:creationId xmlns:a16="http://schemas.microsoft.com/office/drawing/2014/main" id="{94459CD5-3E54-41D3-E56B-A1D51007D616}"/>
                </a:ext>
              </a:extLst>
            </p:cNvPr>
            <p:cNvSpPr/>
            <p:nvPr/>
          </p:nvSpPr>
          <p:spPr>
            <a:xfrm>
              <a:off x="6242003" y="2958352"/>
              <a:ext cx="261572" cy="129113"/>
            </a:xfrm>
            <a:custGeom>
              <a:avLst/>
              <a:gdLst/>
              <a:ahLst/>
              <a:cxnLst/>
              <a:rect l="l" t="t" r="r" b="b"/>
              <a:pathLst>
                <a:path w="1099" h="584" extrusionOk="0">
                  <a:moveTo>
                    <a:pt x="35" y="0"/>
                  </a:moveTo>
                  <a:lnTo>
                    <a:pt x="29" y="6"/>
                  </a:lnTo>
                  <a:lnTo>
                    <a:pt x="40" y="0"/>
                  </a:lnTo>
                  <a:lnTo>
                    <a:pt x="40" y="0"/>
                  </a:lnTo>
                  <a:lnTo>
                    <a:pt x="23" y="17"/>
                  </a:lnTo>
                  <a:lnTo>
                    <a:pt x="1" y="17"/>
                  </a:lnTo>
                  <a:cubicBezTo>
                    <a:pt x="1" y="29"/>
                    <a:pt x="1" y="29"/>
                    <a:pt x="1" y="29"/>
                  </a:cubicBezTo>
                  <a:lnTo>
                    <a:pt x="12" y="40"/>
                  </a:lnTo>
                  <a:cubicBezTo>
                    <a:pt x="35" y="51"/>
                    <a:pt x="108" y="91"/>
                    <a:pt x="216" y="147"/>
                  </a:cubicBezTo>
                  <a:cubicBezTo>
                    <a:pt x="527" y="306"/>
                    <a:pt x="1082" y="583"/>
                    <a:pt x="1082" y="583"/>
                  </a:cubicBezTo>
                  <a:lnTo>
                    <a:pt x="1099" y="543"/>
                  </a:lnTo>
                  <a:cubicBezTo>
                    <a:pt x="1099" y="543"/>
                    <a:pt x="1036" y="509"/>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72;p70">
              <a:extLst>
                <a:ext uri="{FF2B5EF4-FFF2-40B4-BE49-F238E27FC236}">
                  <a16:creationId xmlns:a16="http://schemas.microsoft.com/office/drawing/2014/main" id="{CBB4C67B-E949-FC51-4354-1FED0B9E7433}"/>
                </a:ext>
              </a:extLst>
            </p:cNvPr>
            <p:cNvSpPr/>
            <p:nvPr/>
          </p:nvSpPr>
          <p:spPr>
            <a:xfrm>
              <a:off x="6244859" y="2899544"/>
              <a:ext cx="258716" cy="130218"/>
            </a:xfrm>
            <a:custGeom>
              <a:avLst/>
              <a:gdLst/>
              <a:ahLst/>
              <a:cxnLst/>
              <a:rect l="l" t="t" r="r" b="b"/>
              <a:pathLst>
                <a:path w="1087" h="589" extrusionOk="0">
                  <a:moveTo>
                    <a:pt x="23" y="0"/>
                  </a:moveTo>
                  <a:lnTo>
                    <a:pt x="0" y="40"/>
                  </a:lnTo>
                  <a:lnTo>
                    <a:pt x="1070" y="589"/>
                  </a:lnTo>
                  <a:lnTo>
                    <a:pt x="1087" y="544"/>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73;p70">
              <a:extLst>
                <a:ext uri="{FF2B5EF4-FFF2-40B4-BE49-F238E27FC236}">
                  <a16:creationId xmlns:a16="http://schemas.microsoft.com/office/drawing/2014/main" id="{F1066FDD-4C62-C12B-F60A-A4E2B54A3F7B}"/>
                </a:ext>
              </a:extLst>
            </p:cNvPr>
            <p:cNvSpPr/>
            <p:nvPr/>
          </p:nvSpPr>
          <p:spPr>
            <a:xfrm>
              <a:off x="6242003" y="3074642"/>
              <a:ext cx="261572" cy="130218"/>
            </a:xfrm>
            <a:custGeom>
              <a:avLst/>
              <a:gdLst/>
              <a:ahLst/>
              <a:cxnLst/>
              <a:rect l="l" t="t" r="r" b="b"/>
              <a:pathLst>
                <a:path w="1099" h="589" extrusionOk="0">
                  <a:moveTo>
                    <a:pt x="35" y="0"/>
                  </a:moveTo>
                  <a:lnTo>
                    <a:pt x="29" y="12"/>
                  </a:lnTo>
                  <a:lnTo>
                    <a:pt x="29" y="12"/>
                  </a:lnTo>
                  <a:lnTo>
                    <a:pt x="23" y="17"/>
                  </a:lnTo>
                  <a:lnTo>
                    <a:pt x="1" y="17"/>
                  </a:lnTo>
                  <a:cubicBezTo>
                    <a:pt x="1" y="29"/>
                    <a:pt x="1" y="29"/>
                    <a:pt x="1" y="34"/>
                  </a:cubicBezTo>
                  <a:lnTo>
                    <a:pt x="12" y="40"/>
                  </a:lnTo>
                  <a:cubicBezTo>
                    <a:pt x="35" y="57"/>
                    <a:pt x="108" y="97"/>
                    <a:pt x="216" y="148"/>
                  </a:cubicBezTo>
                  <a:cubicBezTo>
                    <a:pt x="527" y="306"/>
                    <a:pt x="1082" y="589"/>
                    <a:pt x="1082" y="589"/>
                  </a:cubicBezTo>
                  <a:lnTo>
                    <a:pt x="1099" y="544"/>
                  </a:lnTo>
                  <a:cubicBezTo>
                    <a:pt x="1099" y="544"/>
                    <a:pt x="1036" y="510"/>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74;p70">
              <a:extLst>
                <a:ext uri="{FF2B5EF4-FFF2-40B4-BE49-F238E27FC236}">
                  <a16:creationId xmlns:a16="http://schemas.microsoft.com/office/drawing/2014/main" id="{F6E05E3F-FD57-A217-ACC2-69B4C7801CCC}"/>
                </a:ext>
              </a:extLst>
            </p:cNvPr>
            <p:cNvSpPr/>
            <p:nvPr/>
          </p:nvSpPr>
          <p:spPr>
            <a:xfrm>
              <a:off x="6244859" y="3015833"/>
              <a:ext cx="258716" cy="130218"/>
            </a:xfrm>
            <a:custGeom>
              <a:avLst/>
              <a:gdLst/>
              <a:ahLst/>
              <a:cxnLst/>
              <a:rect l="l" t="t" r="r" b="b"/>
              <a:pathLst>
                <a:path w="1087" h="589" extrusionOk="0">
                  <a:moveTo>
                    <a:pt x="23" y="1"/>
                  </a:moveTo>
                  <a:lnTo>
                    <a:pt x="0" y="40"/>
                  </a:lnTo>
                  <a:lnTo>
                    <a:pt x="1070" y="589"/>
                  </a:lnTo>
                  <a:lnTo>
                    <a:pt x="1087" y="549"/>
                  </a:lnTo>
                  <a:lnTo>
                    <a:pt x="23"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875;p70">
            <a:extLst>
              <a:ext uri="{FF2B5EF4-FFF2-40B4-BE49-F238E27FC236}">
                <a16:creationId xmlns:a16="http://schemas.microsoft.com/office/drawing/2014/main" id="{24881900-00E3-ADAF-9F5F-DD207B4A295F}"/>
              </a:ext>
            </a:extLst>
          </p:cNvPr>
          <p:cNvGrpSpPr/>
          <p:nvPr/>
        </p:nvGrpSpPr>
        <p:grpSpPr>
          <a:xfrm rot="-286532">
            <a:off x="7831579" y="3042038"/>
            <a:ext cx="1214006" cy="1134470"/>
            <a:chOff x="6158700" y="2257739"/>
            <a:chExt cx="1896226" cy="1771993"/>
          </a:xfrm>
        </p:grpSpPr>
        <p:sp>
          <p:nvSpPr>
            <p:cNvPr id="36" name="Google Shape;1876;p70">
              <a:extLst>
                <a:ext uri="{FF2B5EF4-FFF2-40B4-BE49-F238E27FC236}">
                  <a16:creationId xmlns:a16="http://schemas.microsoft.com/office/drawing/2014/main" id="{71349F29-9F10-AC04-14C6-236E9413D495}"/>
                </a:ext>
              </a:extLst>
            </p:cNvPr>
            <p:cNvSpPr/>
            <p:nvPr/>
          </p:nvSpPr>
          <p:spPr>
            <a:xfrm>
              <a:off x="6158700" y="2257739"/>
              <a:ext cx="1896226" cy="889646"/>
            </a:xfrm>
            <a:custGeom>
              <a:avLst/>
              <a:gdLst/>
              <a:ahLst/>
              <a:cxnLst/>
              <a:rect l="l" t="t" r="r" b="b"/>
              <a:pathLst>
                <a:path w="7967" h="4024" extrusionOk="0">
                  <a:moveTo>
                    <a:pt x="3966" y="1"/>
                  </a:moveTo>
                  <a:lnTo>
                    <a:pt x="0" y="1987"/>
                  </a:lnTo>
                  <a:lnTo>
                    <a:pt x="3966" y="4024"/>
                  </a:lnTo>
                  <a:lnTo>
                    <a:pt x="7966" y="2049"/>
                  </a:lnTo>
                  <a:lnTo>
                    <a:pt x="3966" y="1"/>
                  </a:lnTo>
                  <a:close/>
                </a:path>
              </a:pathLst>
            </a:custGeom>
            <a:solidFill>
              <a:srgbClr val="FCC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77;p70">
              <a:extLst>
                <a:ext uri="{FF2B5EF4-FFF2-40B4-BE49-F238E27FC236}">
                  <a16:creationId xmlns:a16="http://schemas.microsoft.com/office/drawing/2014/main" id="{A5FA37CB-9922-5CCC-9E4F-2B78D0B09FEE}"/>
                </a:ext>
              </a:extLst>
            </p:cNvPr>
            <p:cNvSpPr/>
            <p:nvPr/>
          </p:nvSpPr>
          <p:spPr>
            <a:xfrm>
              <a:off x="6158700" y="2696810"/>
              <a:ext cx="944186" cy="1332479"/>
            </a:xfrm>
            <a:custGeom>
              <a:avLst/>
              <a:gdLst/>
              <a:ahLst/>
              <a:cxnLst/>
              <a:rect l="l" t="t" r="r" b="b"/>
              <a:pathLst>
                <a:path w="3967" h="6027" extrusionOk="0">
                  <a:moveTo>
                    <a:pt x="0" y="1"/>
                  </a:moveTo>
                  <a:lnTo>
                    <a:pt x="0" y="3990"/>
                  </a:lnTo>
                  <a:cubicBezTo>
                    <a:pt x="0" y="4041"/>
                    <a:pt x="3966" y="6026"/>
                    <a:pt x="3966" y="6026"/>
                  </a:cubicBezTo>
                  <a:lnTo>
                    <a:pt x="3966" y="2038"/>
                  </a:lnTo>
                  <a:lnTo>
                    <a:pt x="0" y="1"/>
                  </a:lnTo>
                  <a:close/>
                </a:path>
              </a:pathLst>
            </a:custGeom>
            <a:solidFill>
              <a:srgbClr val="F9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78;p70">
              <a:extLst>
                <a:ext uri="{FF2B5EF4-FFF2-40B4-BE49-F238E27FC236}">
                  <a16:creationId xmlns:a16="http://schemas.microsoft.com/office/drawing/2014/main" id="{7F42541A-4B1D-FA0C-C976-DEE2CEFB48A5}"/>
                </a:ext>
              </a:extLst>
            </p:cNvPr>
            <p:cNvSpPr/>
            <p:nvPr/>
          </p:nvSpPr>
          <p:spPr>
            <a:xfrm>
              <a:off x="7102641" y="2710739"/>
              <a:ext cx="952278" cy="1318993"/>
            </a:xfrm>
            <a:custGeom>
              <a:avLst/>
              <a:gdLst/>
              <a:ahLst/>
              <a:cxnLst/>
              <a:rect l="l" t="t" r="r" b="b"/>
              <a:pathLst>
                <a:path w="4001" h="5966" extrusionOk="0">
                  <a:moveTo>
                    <a:pt x="4000" y="0"/>
                  </a:moveTo>
                  <a:lnTo>
                    <a:pt x="0" y="1975"/>
                  </a:lnTo>
                  <a:lnTo>
                    <a:pt x="0" y="5963"/>
                  </a:lnTo>
                  <a:cubicBezTo>
                    <a:pt x="0" y="5965"/>
                    <a:pt x="2" y="5966"/>
                    <a:pt x="5" y="5966"/>
                  </a:cubicBezTo>
                  <a:cubicBezTo>
                    <a:pt x="151" y="5966"/>
                    <a:pt x="4000" y="3995"/>
                    <a:pt x="4000" y="3995"/>
                  </a:cubicBezTo>
                  <a:lnTo>
                    <a:pt x="4000" y="0"/>
                  </a:lnTo>
                  <a:close/>
                </a:path>
              </a:pathLst>
            </a:custGeom>
            <a:solidFill>
              <a:srgbClr val="FA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79;p70">
              <a:extLst>
                <a:ext uri="{FF2B5EF4-FFF2-40B4-BE49-F238E27FC236}">
                  <a16:creationId xmlns:a16="http://schemas.microsoft.com/office/drawing/2014/main" id="{07645667-4BEC-2404-8933-3CD66C0CC5C7}"/>
                </a:ext>
              </a:extLst>
            </p:cNvPr>
            <p:cNvSpPr/>
            <p:nvPr/>
          </p:nvSpPr>
          <p:spPr>
            <a:xfrm>
              <a:off x="6625910" y="2479264"/>
              <a:ext cx="956324" cy="1328721"/>
            </a:xfrm>
            <a:custGeom>
              <a:avLst/>
              <a:gdLst/>
              <a:ahLst/>
              <a:cxnLst/>
              <a:rect l="l" t="t" r="r" b="b"/>
              <a:pathLst>
                <a:path w="4018" h="6010" extrusionOk="0">
                  <a:moveTo>
                    <a:pt x="3995" y="0"/>
                  </a:moveTo>
                  <a:lnTo>
                    <a:pt x="0" y="1986"/>
                  </a:lnTo>
                  <a:lnTo>
                    <a:pt x="0" y="6009"/>
                  </a:lnTo>
                  <a:lnTo>
                    <a:pt x="46" y="6009"/>
                  </a:lnTo>
                  <a:lnTo>
                    <a:pt x="46" y="2015"/>
                  </a:lnTo>
                  <a:lnTo>
                    <a:pt x="4018" y="46"/>
                  </a:lnTo>
                  <a:lnTo>
                    <a:pt x="39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80;p70">
              <a:extLst>
                <a:ext uri="{FF2B5EF4-FFF2-40B4-BE49-F238E27FC236}">
                  <a16:creationId xmlns:a16="http://schemas.microsoft.com/office/drawing/2014/main" id="{2531F793-1BD0-F518-458D-D992AAD3212F}"/>
                </a:ext>
              </a:extLst>
            </p:cNvPr>
            <p:cNvSpPr/>
            <p:nvPr/>
          </p:nvSpPr>
          <p:spPr>
            <a:xfrm>
              <a:off x="6628528" y="2479264"/>
              <a:ext cx="956324" cy="1328721"/>
            </a:xfrm>
            <a:custGeom>
              <a:avLst/>
              <a:gdLst/>
              <a:ahLst/>
              <a:cxnLst/>
              <a:rect l="l" t="t" r="r" b="b"/>
              <a:pathLst>
                <a:path w="4018" h="6010" extrusionOk="0">
                  <a:moveTo>
                    <a:pt x="23" y="0"/>
                  </a:moveTo>
                  <a:lnTo>
                    <a:pt x="1" y="46"/>
                  </a:lnTo>
                  <a:lnTo>
                    <a:pt x="3973" y="2015"/>
                  </a:lnTo>
                  <a:lnTo>
                    <a:pt x="3973" y="6009"/>
                  </a:lnTo>
                  <a:lnTo>
                    <a:pt x="4018" y="6009"/>
                  </a:lnTo>
                  <a:lnTo>
                    <a:pt x="4018" y="1986"/>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81;p70">
              <a:extLst>
                <a:ext uri="{FF2B5EF4-FFF2-40B4-BE49-F238E27FC236}">
                  <a16:creationId xmlns:a16="http://schemas.microsoft.com/office/drawing/2014/main" id="{323AB7B4-12CB-A93F-6ED4-A120BFE2DEE3}"/>
                </a:ext>
              </a:extLst>
            </p:cNvPr>
            <p:cNvSpPr/>
            <p:nvPr/>
          </p:nvSpPr>
          <p:spPr>
            <a:xfrm>
              <a:off x="6737536" y="3631329"/>
              <a:ext cx="12377" cy="121597"/>
            </a:xfrm>
            <a:custGeom>
              <a:avLst/>
              <a:gdLst/>
              <a:ahLst/>
              <a:cxnLst/>
              <a:rect l="l" t="t" r="r" b="b"/>
              <a:pathLst>
                <a:path w="52" h="550" extrusionOk="0">
                  <a:moveTo>
                    <a:pt x="1" y="0"/>
                  </a:moveTo>
                  <a:lnTo>
                    <a:pt x="1" y="549"/>
                  </a:lnTo>
                  <a:lnTo>
                    <a:pt x="52" y="549"/>
                  </a:lnTo>
                  <a:lnTo>
                    <a:pt x="52"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82;p70">
              <a:extLst>
                <a:ext uri="{FF2B5EF4-FFF2-40B4-BE49-F238E27FC236}">
                  <a16:creationId xmlns:a16="http://schemas.microsoft.com/office/drawing/2014/main" id="{ABAD0354-0801-454F-F501-945B564FC345}"/>
                </a:ext>
              </a:extLst>
            </p:cNvPr>
            <p:cNvSpPr/>
            <p:nvPr/>
          </p:nvSpPr>
          <p:spPr>
            <a:xfrm>
              <a:off x="6765859" y="3643710"/>
              <a:ext cx="11186" cy="12159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83;p70">
              <a:extLst>
                <a:ext uri="{FF2B5EF4-FFF2-40B4-BE49-F238E27FC236}">
                  <a16:creationId xmlns:a16="http://schemas.microsoft.com/office/drawing/2014/main" id="{423BBCC3-B737-7B60-622B-905BF753B971}"/>
                </a:ext>
              </a:extLst>
            </p:cNvPr>
            <p:cNvSpPr/>
            <p:nvPr/>
          </p:nvSpPr>
          <p:spPr>
            <a:xfrm>
              <a:off x="6794182" y="3656312"/>
              <a:ext cx="10948" cy="121597"/>
            </a:xfrm>
            <a:custGeom>
              <a:avLst/>
              <a:gdLst/>
              <a:ahLst/>
              <a:cxnLst/>
              <a:rect l="l" t="t" r="r" b="b"/>
              <a:pathLst>
                <a:path w="46" h="550"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84;p70">
              <a:extLst>
                <a:ext uri="{FF2B5EF4-FFF2-40B4-BE49-F238E27FC236}">
                  <a16:creationId xmlns:a16="http://schemas.microsoft.com/office/drawing/2014/main" id="{550588D3-DB83-D2D3-ED69-616DCC08952A}"/>
                </a:ext>
              </a:extLst>
            </p:cNvPr>
            <p:cNvSpPr/>
            <p:nvPr/>
          </p:nvSpPr>
          <p:spPr>
            <a:xfrm>
              <a:off x="6822505" y="3670019"/>
              <a:ext cx="10948" cy="121597"/>
            </a:xfrm>
            <a:custGeom>
              <a:avLst/>
              <a:gdLst/>
              <a:ahLst/>
              <a:cxnLst/>
              <a:rect l="l" t="t" r="r" b="b"/>
              <a:pathLst>
                <a:path w="46" h="550" extrusionOk="0">
                  <a:moveTo>
                    <a:pt x="0" y="1"/>
                  </a:moveTo>
                  <a:lnTo>
                    <a:pt x="0"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85;p70">
              <a:extLst>
                <a:ext uri="{FF2B5EF4-FFF2-40B4-BE49-F238E27FC236}">
                  <a16:creationId xmlns:a16="http://schemas.microsoft.com/office/drawing/2014/main" id="{5AE074C9-C649-AEEB-A483-E2EED4F1AF1A}"/>
                </a:ext>
              </a:extLst>
            </p:cNvPr>
            <p:cNvSpPr/>
            <p:nvPr/>
          </p:nvSpPr>
          <p:spPr>
            <a:xfrm>
              <a:off x="6850828" y="3682620"/>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86;p70">
              <a:extLst>
                <a:ext uri="{FF2B5EF4-FFF2-40B4-BE49-F238E27FC236}">
                  <a16:creationId xmlns:a16="http://schemas.microsoft.com/office/drawing/2014/main" id="{40E8052A-B8D0-06B8-C3A7-1B6C6B217954}"/>
                </a:ext>
              </a:extLst>
            </p:cNvPr>
            <p:cNvSpPr/>
            <p:nvPr/>
          </p:nvSpPr>
          <p:spPr>
            <a:xfrm>
              <a:off x="6877723" y="3696328"/>
              <a:ext cx="12377" cy="121597"/>
            </a:xfrm>
            <a:custGeom>
              <a:avLst/>
              <a:gdLst/>
              <a:ahLst/>
              <a:cxnLst/>
              <a:rect l="l" t="t" r="r" b="b"/>
              <a:pathLst>
                <a:path w="52"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87;p70">
              <a:extLst>
                <a:ext uri="{FF2B5EF4-FFF2-40B4-BE49-F238E27FC236}">
                  <a16:creationId xmlns:a16="http://schemas.microsoft.com/office/drawing/2014/main" id="{98C93B9D-D718-A806-4804-341B5EF9AF30}"/>
                </a:ext>
              </a:extLst>
            </p:cNvPr>
            <p:cNvSpPr/>
            <p:nvPr/>
          </p:nvSpPr>
          <p:spPr>
            <a:xfrm>
              <a:off x="6906046" y="3708929"/>
              <a:ext cx="12377" cy="122702"/>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88;p70">
              <a:extLst>
                <a:ext uri="{FF2B5EF4-FFF2-40B4-BE49-F238E27FC236}">
                  <a16:creationId xmlns:a16="http://schemas.microsoft.com/office/drawing/2014/main" id="{13EA8B83-7D62-61DF-E270-62D5E0C51504}"/>
                </a:ext>
              </a:extLst>
            </p:cNvPr>
            <p:cNvSpPr/>
            <p:nvPr/>
          </p:nvSpPr>
          <p:spPr>
            <a:xfrm>
              <a:off x="6934369" y="3722637"/>
              <a:ext cx="10948" cy="12159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89;p70">
              <a:extLst>
                <a:ext uri="{FF2B5EF4-FFF2-40B4-BE49-F238E27FC236}">
                  <a16:creationId xmlns:a16="http://schemas.microsoft.com/office/drawing/2014/main" id="{FDEC8094-ECAA-22D5-00CA-4E92F1AC8678}"/>
                </a:ext>
              </a:extLst>
            </p:cNvPr>
            <p:cNvSpPr/>
            <p:nvPr/>
          </p:nvSpPr>
          <p:spPr>
            <a:xfrm>
              <a:off x="6962454" y="3735017"/>
              <a:ext cx="11186" cy="12159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90;p70">
              <a:extLst>
                <a:ext uri="{FF2B5EF4-FFF2-40B4-BE49-F238E27FC236}">
                  <a16:creationId xmlns:a16="http://schemas.microsoft.com/office/drawing/2014/main" id="{1A080DB1-3654-1BE8-8D23-07E371A4AFE2}"/>
                </a:ext>
              </a:extLst>
            </p:cNvPr>
            <p:cNvSpPr/>
            <p:nvPr/>
          </p:nvSpPr>
          <p:spPr>
            <a:xfrm>
              <a:off x="6990777" y="3750051"/>
              <a:ext cx="10948" cy="121597"/>
            </a:xfrm>
            <a:custGeom>
              <a:avLst/>
              <a:gdLst/>
              <a:ahLst/>
              <a:cxnLst/>
              <a:rect l="l" t="t" r="r" b="b"/>
              <a:pathLst>
                <a:path w="46"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91;p70">
              <a:extLst>
                <a:ext uri="{FF2B5EF4-FFF2-40B4-BE49-F238E27FC236}">
                  <a16:creationId xmlns:a16="http://schemas.microsoft.com/office/drawing/2014/main" id="{6BF9F01A-25A9-EA50-180B-A4A91EC5EA82}"/>
                </a:ext>
              </a:extLst>
            </p:cNvPr>
            <p:cNvSpPr/>
            <p:nvPr/>
          </p:nvSpPr>
          <p:spPr>
            <a:xfrm>
              <a:off x="6752531" y="3636193"/>
              <a:ext cx="10948" cy="121597"/>
            </a:xfrm>
            <a:custGeom>
              <a:avLst/>
              <a:gdLst/>
              <a:ahLst/>
              <a:cxnLst/>
              <a:rect l="l" t="t" r="r" b="b"/>
              <a:pathLst>
                <a:path w="46" h="550" extrusionOk="0">
                  <a:moveTo>
                    <a:pt x="0" y="1"/>
                  </a:moveTo>
                  <a:lnTo>
                    <a:pt x="0" y="550"/>
                  </a:lnTo>
                  <a:lnTo>
                    <a:pt x="45" y="550"/>
                  </a:lnTo>
                  <a:lnTo>
                    <a:pt x="45"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92;p70">
              <a:extLst>
                <a:ext uri="{FF2B5EF4-FFF2-40B4-BE49-F238E27FC236}">
                  <a16:creationId xmlns:a16="http://schemas.microsoft.com/office/drawing/2014/main" id="{20E2B812-1F96-9462-4547-62CABF2E4B70}"/>
                </a:ext>
              </a:extLst>
            </p:cNvPr>
            <p:cNvSpPr/>
            <p:nvPr/>
          </p:nvSpPr>
          <p:spPr>
            <a:xfrm>
              <a:off x="6780854" y="3648795"/>
              <a:ext cx="10948" cy="12159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93;p70">
              <a:extLst>
                <a:ext uri="{FF2B5EF4-FFF2-40B4-BE49-F238E27FC236}">
                  <a16:creationId xmlns:a16="http://schemas.microsoft.com/office/drawing/2014/main" id="{1E159D91-E0B8-49E3-C23E-EB14AFF71DBF}"/>
                </a:ext>
              </a:extLst>
            </p:cNvPr>
            <p:cNvSpPr/>
            <p:nvPr/>
          </p:nvSpPr>
          <p:spPr>
            <a:xfrm>
              <a:off x="6807749" y="3661396"/>
              <a:ext cx="12377" cy="122702"/>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94;p70">
              <a:extLst>
                <a:ext uri="{FF2B5EF4-FFF2-40B4-BE49-F238E27FC236}">
                  <a16:creationId xmlns:a16="http://schemas.microsoft.com/office/drawing/2014/main" id="{83164E50-282D-CDF9-6E34-4B4256664F4A}"/>
                </a:ext>
              </a:extLst>
            </p:cNvPr>
            <p:cNvSpPr/>
            <p:nvPr/>
          </p:nvSpPr>
          <p:spPr>
            <a:xfrm>
              <a:off x="6836072" y="3675104"/>
              <a:ext cx="12139" cy="121597"/>
            </a:xfrm>
            <a:custGeom>
              <a:avLst/>
              <a:gdLst/>
              <a:ahLst/>
              <a:cxnLst/>
              <a:rect l="l" t="t" r="r" b="b"/>
              <a:pathLst>
                <a:path w="51"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95;p70">
              <a:extLst>
                <a:ext uri="{FF2B5EF4-FFF2-40B4-BE49-F238E27FC236}">
                  <a16:creationId xmlns:a16="http://schemas.microsoft.com/office/drawing/2014/main" id="{87299FB5-67EB-3AD3-AEC2-BBCB8168D3C8}"/>
                </a:ext>
              </a:extLst>
            </p:cNvPr>
            <p:cNvSpPr/>
            <p:nvPr/>
          </p:nvSpPr>
          <p:spPr>
            <a:xfrm>
              <a:off x="6864157" y="3688811"/>
              <a:ext cx="11186" cy="121597"/>
            </a:xfrm>
            <a:custGeom>
              <a:avLst/>
              <a:gdLst/>
              <a:ahLst/>
              <a:cxnLst/>
              <a:rect l="l" t="t" r="r" b="b"/>
              <a:pathLst>
                <a:path w="47" h="550" extrusionOk="0">
                  <a:moveTo>
                    <a:pt x="1" y="1"/>
                  </a:moveTo>
                  <a:lnTo>
                    <a:pt x="1"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96;p70">
              <a:extLst>
                <a:ext uri="{FF2B5EF4-FFF2-40B4-BE49-F238E27FC236}">
                  <a16:creationId xmlns:a16="http://schemas.microsoft.com/office/drawing/2014/main" id="{729A9C4B-92E5-B4D0-82D7-FBA6DD03367A}"/>
                </a:ext>
              </a:extLst>
            </p:cNvPr>
            <p:cNvSpPr/>
            <p:nvPr/>
          </p:nvSpPr>
          <p:spPr>
            <a:xfrm>
              <a:off x="6892480" y="3701413"/>
              <a:ext cx="10948" cy="121376"/>
            </a:xfrm>
            <a:custGeom>
              <a:avLst/>
              <a:gdLst/>
              <a:ahLst/>
              <a:cxnLst/>
              <a:rect l="l" t="t" r="r" b="b"/>
              <a:pathLst>
                <a:path w="46" h="549"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97;p70">
              <a:extLst>
                <a:ext uri="{FF2B5EF4-FFF2-40B4-BE49-F238E27FC236}">
                  <a16:creationId xmlns:a16="http://schemas.microsoft.com/office/drawing/2014/main" id="{4F371C7F-732B-D1CC-87F6-7C4C7CC8B025}"/>
                </a:ext>
              </a:extLst>
            </p:cNvPr>
            <p:cNvSpPr/>
            <p:nvPr/>
          </p:nvSpPr>
          <p:spPr>
            <a:xfrm>
              <a:off x="6920803" y="3715120"/>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98;p70">
              <a:extLst>
                <a:ext uri="{FF2B5EF4-FFF2-40B4-BE49-F238E27FC236}">
                  <a16:creationId xmlns:a16="http://schemas.microsoft.com/office/drawing/2014/main" id="{A5740513-8EF0-0B0A-9733-C1189513F955}"/>
                </a:ext>
              </a:extLst>
            </p:cNvPr>
            <p:cNvSpPr/>
            <p:nvPr/>
          </p:nvSpPr>
          <p:spPr>
            <a:xfrm>
              <a:off x="6949126" y="3727500"/>
              <a:ext cx="10948" cy="121597"/>
            </a:xfrm>
            <a:custGeom>
              <a:avLst/>
              <a:gdLst/>
              <a:ahLst/>
              <a:cxnLst/>
              <a:rect l="l" t="t" r="r" b="b"/>
              <a:pathLst>
                <a:path w="46" h="550" extrusionOk="0">
                  <a:moveTo>
                    <a:pt x="0" y="1"/>
                  </a:moveTo>
                  <a:lnTo>
                    <a:pt x="0"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99;p70">
              <a:extLst>
                <a:ext uri="{FF2B5EF4-FFF2-40B4-BE49-F238E27FC236}">
                  <a16:creationId xmlns:a16="http://schemas.microsoft.com/office/drawing/2014/main" id="{34D7F2D4-B61A-B333-009D-AFA4C7EC02DA}"/>
                </a:ext>
              </a:extLst>
            </p:cNvPr>
            <p:cNvSpPr/>
            <p:nvPr/>
          </p:nvSpPr>
          <p:spPr>
            <a:xfrm>
              <a:off x="6976021" y="3740102"/>
              <a:ext cx="12377" cy="121597"/>
            </a:xfrm>
            <a:custGeom>
              <a:avLst/>
              <a:gdLst/>
              <a:ahLst/>
              <a:cxnLst/>
              <a:rect l="l" t="t" r="r" b="b"/>
              <a:pathLst>
                <a:path w="52" h="550" extrusionOk="0">
                  <a:moveTo>
                    <a:pt x="0" y="1"/>
                  </a:moveTo>
                  <a:lnTo>
                    <a:pt x="0" y="549"/>
                  </a:lnTo>
                  <a:lnTo>
                    <a:pt x="51" y="549"/>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00;p70">
              <a:extLst>
                <a:ext uri="{FF2B5EF4-FFF2-40B4-BE49-F238E27FC236}">
                  <a16:creationId xmlns:a16="http://schemas.microsoft.com/office/drawing/2014/main" id="{CD4715C3-2EB7-0D60-6AC5-4AF306CA7A53}"/>
                </a:ext>
              </a:extLst>
            </p:cNvPr>
            <p:cNvSpPr/>
            <p:nvPr/>
          </p:nvSpPr>
          <p:spPr>
            <a:xfrm>
              <a:off x="7004344" y="3755136"/>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01;p70">
              <a:extLst>
                <a:ext uri="{FF2B5EF4-FFF2-40B4-BE49-F238E27FC236}">
                  <a16:creationId xmlns:a16="http://schemas.microsoft.com/office/drawing/2014/main" id="{F4C250D6-31A5-9D04-9771-2FC70A11F781}"/>
                </a:ext>
              </a:extLst>
            </p:cNvPr>
            <p:cNvSpPr/>
            <p:nvPr/>
          </p:nvSpPr>
          <p:spPr>
            <a:xfrm>
              <a:off x="6224628" y="2833219"/>
              <a:ext cx="299179" cy="422936"/>
            </a:xfrm>
            <a:custGeom>
              <a:avLst/>
              <a:gdLst/>
              <a:ahLst/>
              <a:cxnLst/>
              <a:rect l="l" t="t" r="r" b="b"/>
              <a:pathLst>
                <a:path w="1257" h="1913" extrusionOk="0">
                  <a:moveTo>
                    <a:pt x="0" y="0"/>
                  </a:moveTo>
                  <a:lnTo>
                    <a:pt x="0" y="1268"/>
                  </a:lnTo>
                  <a:cubicBezTo>
                    <a:pt x="0" y="1279"/>
                    <a:pt x="1256" y="1913"/>
                    <a:pt x="1256" y="1913"/>
                  </a:cubicBezTo>
                  <a:lnTo>
                    <a:pt x="1256" y="6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02;p70">
              <a:extLst>
                <a:ext uri="{FF2B5EF4-FFF2-40B4-BE49-F238E27FC236}">
                  <a16:creationId xmlns:a16="http://schemas.microsoft.com/office/drawing/2014/main" id="{F2890EBA-438D-0182-4812-46E889E465AB}"/>
                </a:ext>
              </a:extLst>
            </p:cNvPr>
            <p:cNvSpPr/>
            <p:nvPr/>
          </p:nvSpPr>
          <p:spPr>
            <a:xfrm>
              <a:off x="6242003" y="2958352"/>
              <a:ext cx="261573" cy="129114"/>
            </a:xfrm>
            <a:custGeom>
              <a:avLst/>
              <a:gdLst/>
              <a:ahLst/>
              <a:cxnLst/>
              <a:rect l="l" t="t" r="r" b="b"/>
              <a:pathLst>
                <a:path w="1099" h="584" extrusionOk="0">
                  <a:moveTo>
                    <a:pt x="35" y="0"/>
                  </a:moveTo>
                  <a:lnTo>
                    <a:pt x="29" y="6"/>
                  </a:lnTo>
                  <a:lnTo>
                    <a:pt x="40" y="0"/>
                  </a:lnTo>
                  <a:lnTo>
                    <a:pt x="40" y="0"/>
                  </a:lnTo>
                  <a:lnTo>
                    <a:pt x="23" y="17"/>
                  </a:lnTo>
                  <a:lnTo>
                    <a:pt x="1" y="17"/>
                  </a:lnTo>
                  <a:cubicBezTo>
                    <a:pt x="1" y="29"/>
                    <a:pt x="1" y="29"/>
                    <a:pt x="1" y="29"/>
                  </a:cubicBezTo>
                  <a:lnTo>
                    <a:pt x="12" y="40"/>
                  </a:lnTo>
                  <a:cubicBezTo>
                    <a:pt x="35" y="51"/>
                    <a:pt x="108" y="91"/>
                    <a:pt x="216" y="147"/>
                  </a:cubicBezTo>
                  <a:cubicBezTo>
                    <a:pt x="527" y="306"/>
                    <a:pt x="1082" y="583"/>
                    <a:pt x="1082" y="583"/>
                  </a:cubicBezTo>
                  <a:lnTo>
                    <a:pt x="1099" y="543"/>
                  </a:lnTo>
                  <a:cubicBezTo>
                    <a:pt x="1099" y="543"/>
                    <a:pt x="1036" y="509"/>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03;p70">
              <a:extLst>
                <a:ext uri="{FF2B5EF4-FFF2-40B4-BE49-F238E27FC236}">
                  <a16:creationId xmlns:a16="http://schemas.microsoft.com/office/drawing/2014/main" id="{0CD7B79D-388E-6552-D5CE-80F19337474A}"/>
                </a:ext>
              </a:extLst>
            </p:cNvPr>
            <p:cNvSpPr/>
            <p:nvPr/>
          </p:nvSpPr>
          <p:spPr>
            <a:xfrm>
              <a:off x="6244859" y="2899544"/>
              <a:ext cx="258717" cy="130219"/>
            </a:xfrm>
            <a:custGeom>
              <a:avLst/>
              <a:gdLst/>
              <a:ahLst/>
              <a:cxnLst/>
              <a:rect l="l" t="t" r="r" b="b"/>
              <a:pathLst>
                <a:path w="1087" h="589" extrusionOk="0">
                  <a:moveTo>
                    <a:pt x="23" y="0"/>
                  </a:moveTo>
                  <a:lnTo>
                    <a:pt x="0" y="40"/>
                  </a:lnTo>
                  <a:lnTo>
                    <a:pt x="1070" y="589"/>
                  </a:lnTo>
                  <a:lnTo>
                    <a:pt x="1087" y="544"/>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04;p70">
              <a:extLst>
                <a:ext uri="{FF2B5EF4-FFF2-40B4-BE49-F238E27FC236}">
                  <a16:creationId xmlns:a16="http://schemas.microsoft.com/office/drawing/2014/main" id="{F54B7AB1-8CD5-C4F5-BE6B-5AED4497BCB2}"/>
                </a:ext>
              </a:extLst>
            </p:cNvPr>
            <p:cNvSpPr/>
            <p:nvPr/>
          </p:nvSpPr>
          <p:spPr>
            <a:xfrm>
              <a:off x="6242003" y="3074642"/>
              <a:ext cx="261573" cy="130219"/>
            </a:xfrm>
            <a:custGeom>
              <a:avLst/>
              <a:gdLst/>
              <a:ahLst/>
              <a:cxnLst/>
              <a:rect l="l" t="t" r="r" b="b"/>
              <a:pathLst>
                <a:path w="1099" h="589" extrusionOk="0">
                  <a:moveTo>
                    <a:pt x="35" y="0"/>
                  </a:moveTo>
                  <a:lnTo>
                    <a:pt x="29" y="12"/>
                  </a:lnTo>
                  <a:lnTo>
                    <a:pt x="29" y="12"/>
                  </a:lnTo>
                  <a:lnTo>
                    <a:pt x="23" y="17"/>
                  </a:lnTo>
                  <a:lnTo>
                    <a:pt x="1" y="17"/>
                  </a:lnTo>
                  <a:cubicBezTo>
                    <a:pt x="1" y="29"/>
                    <a:pt x="1" y="29"/>
                    <a:pt x="1" y="34"/>
                  </a:cubicBezTo>
                  <a:lnTo>
                    <a:pt x="12" y="40"/>
                  </a:lnTo>
                  <a:cubicBezTo>
                    <a:pt x="35" y="57"/>
                    <a:pt x="108" y="97"/>
                    <a:pt x="216" y="148"/>
                  </a:cubicBezTo>
                  <a:cubicBezTo>
                    <a:pt x="527" y="306"/>
                    <a:pt x="1082" y="589"/>
                    <a:pt x="1082" y="589"/>
                  </a:cubicBezTo>
                  <a:lnTo>
                    <a:pt x="1099" y="544"/>
                  </a:lnTo>
                  <a:cubicBezTo>
                    <a:pt x="1099" y="544"/>
                    <a:pt x="1036" y="510"/>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05;p70">
              <a:extLst>
                <a:ext uri="{FF2B5EF4-FFF2-40B4-BE49-F238E27FC236}">
                  <a16:creationId xmlns:a16="http://schemas.microsoft.com/office/drawing/2014/main" id="{469D4CD0-A368-F0BC-9729-E680E9173F9A}"/>
                </a:ext>
              </a:extLst>
            </p:cNvPr>
            <p:cNvSpPr/>
            <p:nvPr/>
          </p:nvSpPr>
          <p:spPr>
            <a:xfrm>
              <a:off x="6244859" y="3015833"/>
              <a:ext cx="258717" cy="130219"/>
            </a:xfrm>
            <a:custGeom>
              <a:avLst/>
              <a:gdLst/>
              <a:ahLst/>
              <a:cxnLst/>
              <a:rect l="l" t="t" r="r" b="b"/>
              <a:pathLst>
                <a:path w="1087" h="589" extrusionOk="0">
                  <a:moveTo>
                    <a:pt x="23" y="1"/>
                  </a:moveTo>
                  <a:lnTo>
                    <a:pt x="0" y="40"/>
                  </a:lnTo>
                  <a:lnTo>
                    <a:pt x="1070" y="589"/>
                  </a:lnTo>
                  <a:lnTo>
                    <a:pt x="1087" y="549"/>
                  </a:lnTo>
                  <a:lnTo>
                    <a:pt x="23"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69460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50" name="Google Shape;683;p36">
            <a:extLst>
              <a:ext uri="{FF2B5EF4-FFF2-40B4-BE49-F238E27FC236}">
                <a16:creationId xmlns:a16="http://schemas.microsoft.com/office/drawing/2014/main" id="{7CB44483-7E29-3C23-9512-F227E8FA80A9}"/>
              </a:ext>
            </a:extLst>
          </p:cNvPr>
          <p:cNvSpPr txBox="1">
            <a:spLocks noGrp="1"/>
          </p:cNvSpPr>
          <p:nvPr>
            <p:ph type="subTitle" idx="1"/>
          </p:nvPr>
        </p:nvSpPr>
        <p:spPr>
          <a:xfrm>
            <a:off x="1310287" y="296974"/>
            <a:ext cx="7432406" cy="4549551"/>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indent="0" algn="ctr">
              <a:buSzPts val="1100"/>
            </a:pPr>
            <a:r>
              <a:rPr lang="fr-FR" sz="1800" b="1" dirty="0">
                <a:solidFill>
                  <a:schemeClr val="accent5">
                    <a:lumMod val="75000"/>
                  </a:schemeClr>
                </a:solidFill>
                <a:latin typeface="Bahnschrift" panose="020B0502040204020203" pitchFamily="34" charset="0"/>
                <a:cs typeface="Times New Roman" panose="02020603050405020304" pitchFamily="18" charset="0"/>
              </a:rPr>
              <a:t>Étapes :</a:t>
            </a:r>
          </a:p>
          <a:p>
            <a:pPr marL="0" indent="0" algn="ctr">
              <a:buSzPts val="1100"/>
            </a:pPr>
            <a:endParaRPr lang="fr-FR" sz="1400" dirty="0">
              <a:solidFill>
                <a:schemeClr val="tx1"/>
              </a:solidFill>
              <a:latin typeface="Bahnschrift" panose="020B0502040204020203" pitchFamily="34" charset="0"/>
              <a:cs typeface="Times New Roman" panose="02020603050405020304" pitchFamily="18" charset="0"/>
            </a:endParaRPr>
          </a:p>
          <a:p>
            <a:pPr marL="285750" indent="-285750" algn="ctr">
              <a:buSzPts val="1100"/>
              <a:buFont typeface="Wingdings" panose="05000000000000000000" pitchFamily="2" charset="2"/>
              <a:buChar char="Ø"/>
            </a:pPr>
            <a:r>
              <a:rPr lang="fr-FR" sz="1400" dirty="0">
                <a:solidFill>
                  <a:schemeClr val="tx1"/>
                </a:solidFill>
                <a:latin typeface="Bahnschrift" panose="020B0502040204020203" pitchFamily="34" charset="0"/>
                <a:cs typeface="Times New Roman" panose="02020603050405020304" pitchFamily="18" charset="0"/>
              </a:rPr>
              <a:t>Le premier publiera des choses dont il n’a plus besoin. Ou les choses qu’il veut fournir, et les services qu’il peut fournir. </a:t>
            </a:r>
          </a:p>
          <a:p>
            <a:pPr marL="0" indent="0" algn="ctr">
              <a:buSzPts val="1100"/>
            </a:pPr>
            <a:endParaRPr lang="fr-FR" sz="1400" dirty="0">
              <a:solidFill>
                <a:schemeClr val="tx1"/>
              </a:solidFill>
              <a:latin typeface="Bahnschrift" panose="020B0502040204020203" pitchFamily="34" charset="0"/>
              <a:cs typeface="Times New Roman" panose="02020603050405020304" pitchFamily="18" charset="0"/>
            </a:endParaRPr>
          </a:p>
          <a:p>
            <a:pPr marL="285750" indent="-285750" algn="ctr">
              <a:buSzPts val="1100"/>
              <a:buFont typeface="Wingdings" panose="05000000000000000000" pitchFamily="2" charset="2"/>
              <a:buChar char="Ø"/>
            </a:pPr>
            <a:r>
              <a:rPr lang="fr-FR" sz="1400" dirty="0">
                <a:solidFill>
                  <a:schemeClr val="tx1"/>
                </a:solidFill>
                <a:latin typeface="Bahnschrift" panose="020B0502040204020203" pitchFamily="34" charset="0"/>
                <a:cs typeface="Times New Roman" panose="02020603050405020304" pitchFamily="18" charset="0"/>
              </a:rPr>
              <a:t>Et l’autre va demander et exprimer son besoin pour obtenir cette chose ou ce service.</a:t>
            </a:r>
          </a:p>
          <a:p>
            <a:pPr marL="285750" indent="-285750" algn="ctr">
              <a:buSzPts val="1100"/>
              <a:buFont typeface="Wingdings" panose="05000000000000000000" pitchFamily="2" charset="2"/>
              <a:buChar char="Ø"/>
            </a:pPr>
            <a:endParaRPr lang="fr-FR" sz="1400" dirty="0">
              <a:solidFill>
                <a:schemeClr val="tx1"/>
              </a:solidFill>
              <a:latin typeface="Bahnschrift" panose="020B0502040204020203" pitchFamily="34" charset="0"/>
              <a:cs typeface="Times New Roman" panose="02020603050405020304" pitchFamily="18" charset="0"/>
            </a:endParaRPr>
          </a:p>
          <a:p>
            <a:pPr marL="285750" indent="-285750" algn="ctr">
              <a:buSzPts val="1100"/>
              <a:buFont typeface="Wingdings" panose="05000000000000000000" pitchFamily="2" charset="2"/>
              <a:buChar char="Ø"/>
            </a:pPr>
            <a:r>
              <a:rPr lang="fr-FR" sz="1400" dirty="0">
                <a:solidFill>
                  <a:schemeClr val="tx1"/>
                </a:solidFill>
                <a:latin typeface="Bahnschrift" panose="020B0502040204020203" pitchFamily="34" charset="0"/>
                <a:cs typeface="Times New Roman" panose="02020603050405020304" pitchFamily="18" charset="0"/>
              </a:rPr>
              <a:t>Après une période de 24 heures, le donneur pourra sélectionner au hasard un gagnant dans la liste des souhaiteurs.</a:t>
            </a:r>
          </a:p>
          <a:p>
            <a:pPr marL="285750" indent="-285750" algn="ctr">
              <a:buSzPts val="1100"/>
              <a:buFont typeface="Wingdings" panose="05000000000000000000" pitchFamily="2" charset="2"/>
              <a:buChar char="Ø"/>
            </a:pPr>
            <a:endParaRPr lang="fr-FR" sz="1400" dirty="0">
              <a:solidFill>
                <a:schemeClr val="tx1"/>
              </a:solidFill>
              <a:latin typeface="Bahnschrift" panose="020B0502040204020203" pitchFamily="34" charset="0"/>
              <a:cs typeface="Times New Roman" panose="02020603050405020304" pitchFamily="18" charset="0"/>
            </a:endParaRPr>
          </a:p>
          <a:p>
            <a:pPr marL="285750" indent="-285750" algn="ctr">
              <a:buSzPts val="1100"/>
              <a:buFont typeface="Wingdings" panose="05000000000000000000" pitchFamily="2" charset="2"/>
              <a:buChar char="Ø"/>
            </a:pPr>
            <a:r>
              <a:rPr lang="fr-FR" sz="1400" dirty="0">
                <a:solidFill>
                  <a:schemeClr val="tx1"/>
                </a:solidFill>
                <a:latin typeface="Bahnschrift" panose="020B0502040204020203" pitchFamily="34" charset="0"/>
                <a:cs typeface="Times New Roman" panose="02020603050405020304" pitchFamily="18" charset="0"/>
              </a:rPr>
              <a:t>Ensuite, il y aura une discussion entre les deux parties pour en savoir plus sur l’heure et le lieu de réception.</a:t>
            </a:r>
          </a:p>
          <a:p>
            <a:pPr marL="285750" indent="-285750" algn="ctr">
              <a:buSzPts val="1100"/>
              <a:buFont typeface="Wingdings" panose="05000000000000000000" pitchFamily="2" charset="2"/>
              <a:buChar char="Ø"/>
            </a:pPr>
            <a:endParaRPr lang="fr-FR" sz="1400" dirty="0">
              <a:solidFill>
                <a:schemeClr val="tx1"/>
              </a:solidFill>
              <a:latin typeface="Bahnschrift" panose="020B0502040204020203" pitchFamily="34" charset="0"/>
              <a:cs typeface="Times New Roman" panose="02020603050405020304" pitchFamily="18" charset="0"/>
            </a:endParaRPr>
          </a:p>
          <a:p>
            <a:pPr marL="285750" indent="-285750" algn="ctr">
              <a:buSzPts val="1100"/>
              <a:buFont typeface="Wingdings" panose="05000000000000000000" pitchFamily="2" charset="2"/>
              <a:buChar char="Ø"/>
            </a:pPr>
            <a:r>
              <a:rPr lang="fr-FR" sz="1400" dirty="0">
                <a:solidFill>
                  <a:schemeClr val="tx1"/>
                </a:solidFill>
                <a:latin typeface="Bahnschrift" panose="020B0502040204020203" pitchFamily="34" charset="0"/>
                <a:cs typeface="Times New Roman" panose="02020603050405020304" pitchFamily="18" charset="0"/>
              </a:rPr>
              <a:t>Pour encourager la communauté à donner, nous avons adopté un système de points, de sorte que pour chaque publication approuvée, l’auteur bénéficiera de 5 points et ainsi de suite.</a:t>
            </a:r>
            <a:br>
              <a:rPr lang="fr-FR" sz="1400" dirty="0">
                <a:solidFill>
                  <a:schemeClr val="tx1"/>
                </a:solidFill>
                <a:latin typeface="Bahnschrift" panose="020B0502040204020203" pitchFamily="34" charset="0"/>
                <a:cs typeface="Times New Roman" panose="02020603050405020304" pitchFamily="18" charset="0"/>
              </a:rPr>
            </a:br>
            <a:endParaRPr lang="fr-FR" sz="1400" dirty="0">
              <a:solidFill>
                <a:schemeClr val="tx1"/>
              </a:solidFill>
              <a:latin typeface="Bahnschrift" panose="020B0502040204020203" pitchFamily="34" charset="0"/>
              <a:cs typeface="Times New Roman" panose="02020603050405020304" pitchFamily="18" charset="0"/>
            </a:endParaRPr>
          </a:p>
          <a:p>
            <a:pPr marL="285750" indent="-285750" algn="ctr">
              <a:buSzPts val="1100"/>
              <a:buFont typeface="Wingdings" panose="05000000000000000000" pitchFamily="2" charset="2"/>
              <a:buChar char="Ø"/>
            </a:pPr>
            <a:r>
              <a:rPr lang="fr-FR" sz="1400" dirty="0">
                <a:solidFill>
                  <a:schemeClr val="tx1"/>
                </a:solidFill>
                <a:latin typeface="Bahnschrift" panose="020B0502040204020203" pitchFamily="34" charset="0"/>
                <a:cs typeface="Times New Roman" panose="02020603050405020304" pitchFamily="18" charset="0"/>
              </a:rPr>
              <a:t>Chaque  100 points représentent 10 DH, le donneur bénéficiera d’une réduction lors de l’achat dans l’un de magasins de nos sponsors après faire scanner le QR code.</a:t>
            </a:r>
            <a:endParaRPr lang="ar-MA" sz="1400" dirty="0">
              <a:solidFill>
                <a:schemeClr val="tx1"/>
              </a:solidFill>
              <a:latin typeface="Bahnschrift" panose="020B0502040204020203" pitchFamily="34" charset="0"/>
              <a:cs typeface="Times New Roman" panose="02020603050405020304" pitchFamily="18" charset="0"/>
            </a:endParaRPr>
          </a:p>
        </p:txBody>
      </p:sp>
      <p:grpSp>
        <p:nvGrpSpPr>
          <p:cNvPr id="4" name="Google Shape;1844;p70">
            <a:extLst>
              <a:ext uri="{FF2B5EF4-FFF2-40B4-BE49-F238E27FC236}">
                <a16:creationId xmlns:a16="http://schemas.microsoft.com/office/drawing/2014/main" id="{96A6A0B0-C289-9B82-0A72-2F6A0C83100F}"/>
              </a:ext>
            </a:extLst>
          </p:cNvPr>
          <p:cNvGrpSpPr/>
          <p:nvPr/>
        </p:nvGrpSpPr>
        <p:grpSpPr>
          <a:xfrm rot="486348">
            <a:off x="-265472" y="3753450"/>
            <a:ext cx="1639243" cy="1595964"/>
            <a:chOff x="6158700" y="2257739"/>
            <a:chExt cx="1896218" cy="1771985"/>
          </a:xfrm>
        </p:grpSpPr>
        <p:sp>
          <p:nvSpPr>
            <p:cNvPr id="5" name="Google Shape;1845;p70">
              <a:extLst>
                <a:ext uri="{FF2B5EF4-FFF2-40B4-BE49-F238E27FC236}">
                  <a16:creationId xmlns:a16="http://schemas.microsoft.com/office/drawing/2014/main" id="{0F58C0D7-0DDC-D0C0-D86C-3455449F5D13}"/>
                </a:ext>
              </a:extLst>
            </p:cNvPr>
            <p:cNvSpPr/>
            <p:nvPr/>
          </p:nvSpPr>
          <p:spPr>
            <a:xfrm>
              <a:off x="6158700" y="2257739"/>
              <a:ext cx="1896218" cy="889641"/>
            </a:xfrm>
            <a:custGeom>
              <a:avLst/>
              <a:gdLst/>
              <a:ahLst/>
              <a:cxnLst/>
              <a:rect l="l" t="t" r="r" b="b"/>
              <a:pathLst>
                <a:path w="7967" h="4024" extrusionOk="0">
                  <a:moveTo>
                    <a:pt x="3966" y="1"/>
                  </a:moveTo>
                  <a:lnTo>
                    <a:pt x="0" y="1987"/>
                  </a:lnTo>
                  <a:lnTo>
                    <a:pt x="3966" y="4024"/>
                  </a:lnTo>
                  <a:lnTo>
                    <a:pt x="7966" y="2049"/>
                  </a:lnTo>
                  <a:lnTo>
                    <a:pt x="3966" y="1"/>
                  </a:lnTo>
                  <a:close/>
                </a:path>
              </a:pathLst>
            </a:custGeom>
            <a:solidFill>
              <a:srgbClr val="FCC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46;p70">
              <a:extLst>
                <a:ext uri="{FF2B5EF4-FFF2-40B4-BE49-F238E27FC236}">
                  <a16:creationId xmlns:a16="http://schemas.microsoft.com/office/drawing/2014/main" id="{D1B933FD-48FE-52B5-C3B3-7AE8E723C85D}"/>
                </a:ext>
              </a:extLst>
            </p:cNvPr>
            <p:cNvSpPr/>
            <p:nvPr/>
          </p:nvSpPr>
          <p:spPr>
            <a:xfrm>
              <a:off x="6158700" y="2696810"/>
              <a:ext cx="944182" cy="1332472"/>
            </a:xfrm>
            <a:custGeom>
              <a:avLst/>
              <a:gdLst/>
              <a:ahLst/>
              <a:cxnLst/>
              <a:rect l="l" t="t" r="r" b="b"/>
              <a:pathLst>
                <a:path w="3967" h="6027" extrusionOk="0">
                  <a:moveTo>
                    <a:pt x="0" y="1"/>
                  </a:moveTo>
                  <a:lnTo>
                    <a:pt x="0" y="3990"/>
                  </a:lnTo>
                  <a:cubicBezTo>
                    <a:pt x="0" y="4041"/>
                    <a:pt x="3966" y="6026"/>
                    <a:pt x="3966" y="6026"/>
                  </a:cubicBezTo>
                  <a:lnTo>
                    <a:pt x="3966" y="2038"/>
                  </a:lnTo>
                  <a:lnTo>
                    <a:pt x="0" y="1"/>
                  </a:lnTo>
                  <a:close/>
                </a:path>
              </a:pathLst>
            </a:custGeom>
            <a:solidFill>
              <a:srgbClr val="F9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47;p70">
              <a:extLst>
                <a:ext uri="{FF2B5EF4-FFF2-40B4-BE49-F238E27FC236}">
                  <a16:creationId xmlns:a16="http://schemas.microsoft.com/office/drawing/2014/main" id="{D1D64198-F1B8-FBC4-47BA-B45CA373201E}"/>
                </a:ext>
              </a:extLst>
            </p:cNvPr>
            <p:cNvSpPr/>
            <p:nvPr/>
          </p:nvSpPr>
          <p:spPr>
            <a:xfrm>
              <a:off x="7102641" y="2710739"/>
              <a:ext cx="952274" cy="1318986"/>
            </a:xfrm>
            <a:custGeom>
              <a:avLst/>
              <a:gdLst/>
              <a:ahLst/>
              <a:cxnLst/>
              <a:rect l="l" t="t" r="r" b="b"/>
              <a:pathLst>
                <a:path w="4001" h="5966" extrusionOk="0">
                  <a:moveTo>
                    <a:pt x="4000" y="0"/>
                  </a:moveTo>
                  <a:lnTo>
                    <a:pt x="0" y="1975"/>
                  </a:lnTo>
                  <a:lnTo>
                    <a:pt x="0" y="5963"/>
                  </a:lnTo>
                  <a:cubicBezTo>
                    <a:pt x="0" y="5965"/>
                    <a:pt x="2" y="5966"/>
                    <a:pt x="5" y="5966"/>
                  </a:cubicBezTo>
                  <a:cubicBezTo>
                    <a:pt x="151" y="5966"/>
                    <a:pt x="4000" y="3995"/>
                    <a:pt x="4000" y="3995"/>
                  </a:cubicBezTo>
                  <a:lnTo>
                    <a:pt x="4000" y="0"/>
                  </a:lnTo>
                  <a:close/>
                </a:path>
              </a:pathLst>
            </a:custGeom>
            <a:solidFill>
              <a:srgbClr val="FA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48;p70">
              <a:extLst>
                <a:ext uri="{FF2B5EF4-FFF2-40B4-BE49-F238E27FC236}">
                  <a16:creationId xmlns:a16="http://schemas.microsoft.com/office/drawing/2014/main" id="{058318D0-40C2-2C9A-26E1-E9CB1A02A782}"/>
                </a:ext>
              </a:extLst>
            </p:cNvPr>
            <p:cNvSpPr/>
            <p:nvPr/>
          </p:nvSpPr>
          <p:spPr>
            <a:xfrm>
              <a:off x="6625910" y="2479264"/>
              <a:ext cx="956320" cy="1328713"/>
            </a:xfrm>
            <a:custGeom>
              <a:avLst/>
              <a:gdLst/>
              <a:ahLst/>
              <a:cxnLst/>
              <a:rect l="l" t="t" r="r" b="b"/>
              <a:pathLst>
                <a:path w="4018" h="6010" extrusionOk="0">
                  <a:moveTo>
                    <a:pt x="3995" y="0"/>
                  </a:moveTo>
                  <a:lnTo>
                    <a:pt x="0" y="1986"/>
                  </a:lnTo>
                  <a:lnTo>
                    <a:pt x="0" y="6009"/>
                  </a:lnTo>
                  <a:lnTo>
                    <a:pt x="46" y="6009"/>
                  </a:lnTo>
                  <a:lnTo>
                    <a:pt x="46" y="2015"/>
                  </a:lnTo>
                  <a:lnTo>
                    <a:pt x="4018" y="46"/>
                  </a:lnTo>
                  <a:lnTo>
                    <a:pt x="39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49;p70">
              <a:extLst>
                <a:ext uri="{FF2B5EF4-FFF2-40B4-BE49-F238E27FC236}">
                  <a16:creationId xmlns:a16="http://schemas.microsoft.com/office/drawing/2014/main" id="{84E61383-6EC2-285B-73BA-0D3CDC48864B}"/>
                </a:ext>
              </a:extLst>
            </p:cNvPr>
            <p:cNvSpPr/>
            <p:nvPr/>
          </p:nvSpPr>
          <p:spPr>
            <a:xfrm>
              <a:off x="6628528" y="2479264"/>
              <a:ext cx="956320" cy="1328713"/>
            </a:xfrm>
            <a:custGeom>
              <a:avLst/>
              <a:gdLst/>
              <a:ahLst/>
              <a:cxnLst/>
              <a:rect l="l" t="t" r="r" b="b"/>
              <a:pathLst>
                <a:path w="4018" h="6010" extrusionOk="0">
                  <a:moveTo>
                    <a:pt x="23" y="0"/>
                  </a:moveTo>
                  <a:lnTo>
                    <a:pt x="1" y="46"/>
                  </a:lnTo>
                  <a:lnTo>
                    <a:pt x="3973" y="2015"/>
                  </a:lnTo>
                  <a:lnTo>
                    <a:pt x="3973" y="6009"/>
                  </a:lnTo>
                  <a:lnTo>
                    <a:pt x="4018" y="6009"/>
                  </a:lnTo>
                  <a:lnTo>
                    <a:pt x="4018" y="1986"/>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50;p70">
              <a:extLst>
                <a:ext uri="{FF2B5EF4-FFF2-40B4-BE49-F238E27FC236}">
                  <a16:creationId xmlns:a16="http://schemas.microsoft.com/office/drawing/2014/main" id="{60BA8DAA-178D-C107-0186-C81327585D9B}"/>
                </a:ext>
              </a:extLst>
            </p:cNvPr>
            <p:cNvSpPr/>
            <p:nvPr/>
          </p:nvSpPr>
          <p:spPr>
            <a:xfrm>
              <a:off x="6737536" y="3631329"/>
              <a:ext cx="12376" cy="121596"/>
            </a:xfrm>
            <a:custGeom>
              <a:avLst/>
              <a:gdLst/>
              <a:ahLst/>
              <a:cxnLst/>
              <a:rect l="l" t="t" r="r" b="b"/>
              <a:pathLst>
                <a:path w="52" h="550" extrusionOk="0">
                  <a:moveTo>
                    <a:pt x="1" y="0"/>
                  </a:moveTo>
                  <a:lnTo>
                    <a:pt x="1" y="549"/>
                  </a:lnTo>
                  <a:lnTo>
                    <a:pt x="52" y="549"/>
                  </a:lnTo>
                  <a:lnTo>
                    <a:pt x="52"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51;p70">
              <a:extLst>
                <a:ext uri="{FF2B5EF4-FFF2-40B4-BE49-F238E27FC236}">
                  <a16:creationId xmlns:a16="http://schemas.microsoft.com/office/drawing/2014/main" id="{D9300BB9-9991-A6D1-4522-698F0DE9AFCE}"/>
                </a:ext>
              </a:extLst>
            </p:cNvPr>
            <p:cNvSpPr/>
            <p:nvPr/>
          </p:nvSpPr>
          <p:spPr>
            <a:xfrm>
              <a:off x="6765859" y="3643710"/>
              <a:ext cx="11186" cy="121596"/>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52;p70">
              <a:extLst>
                <a:ext uri="{FF2B5EF4-FFF2-40B4-BE49-F238E27FC236}">
                  <a16:creationId xmlns:a16="http://schemas.microsoft.com/office/drawing/2014/main" id="{E41B9BEF-BA0E-8FEE-4947-504868A33F3F}"/>
                </a:ext>
              </a:extLst>
            </p:cNvPr>
            <p:cNvSpPr/>
            <p:nvPr/>
          </p:nvSpPr>
          <p:spPr>
            <a:xfrm>
              <a:off x="6794182" y="3656312"/>
              <a:ext cx="10948" cy="121596"/>
            </a:xfrm>
            <a:custGeom>
              <a:avLst/>
              <a:gdLst/>
              <a:ahLst/>
              <a:cxnLst/>
              <a:rect l="l" t="t" r="r" b="b"/>
              <a:pathLst>
                <a:path w="46" h="550"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53;p70">
              <a:extLst>
                <a:ext uri="{FF2B5EF4-FFF2-40B4-BE49-F238E27FC236}">
                  <a16:creationId xmlns:a16="http://schemas.microsoft.com/office/drawing/2014/main" id="{C558318C-4FA7-6DC3-4110-C9C33ABAF497}"/>
                </a:ext>
              </a:extLst>
            </p:cNvPr>
            <p:cNvSpPr/>
            <p:nvPr/>
          </p:nvSpPr>
          <p:spPr>
            <a:xfrm>
              <a:off x="6822505" y="3670019"/>
              <a:ext cx="10948" cy="121596"/>
            </a:xfrm>
            <a:custGeom>
              <a:avLst/>
              <a:gdLst/>
              <a:ahLst/>
              <a:cxnLst/>
              <a:rect l="l" t="t" r="r" b="b"/>
              <a:pathLst>
                <a:path w="46" h="550" extrusionOk="0">
                  <a:moveTo>
                    <a:pt x="0" y="1"/>
                  </a:moveTo>
                  <a:lnTo>
                    <a:pt x="0"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54;p70">
              <a:extLst>
                <a:ext uri="{FF2B5EF4-FFF2-40B4-BE49-F238E27FC236}">
                  <a16:creationId xmlns:a16="http://schemas.microsoft.com/office/drawing/2014/main" id="{9C8D6828-D5B7-4F4F-B141-F3E0BFF7558D}"/>
                </a:ext>
              </a:extLst>
            </p:cNvPr>
            <p:cNvSpPr/>
            <p:nvPr/>
          </p:nvSpPr>
          <p:spPr>
            <a:xfrm>
              <a:off x="6850828" y="3682620"/>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55;p70">
              <a:extLst>
                <a:ext uri="{FF2B5EF4-FFF2-40B4-BE49-F238E27FC236}">
                  <a16:creationId xmlns:a16="http://schemas.microsoft.com/office/drawing/2014/main" id="{E5E26A48-9075-74E6-D4FC-ED2FB9BE5BAC}"/>
                </a:ext>
              </a:extLst>
            </p:cNvPr>
            <p:cNvSpPr/>
            <p:nvPr/>
          </p:nvSpPr>
          <p:spPr>
            <a:xfrm>
              <a:off x="6877723" y="3696328"/>
              <a:ext cx="12376" cy="121596"/>
            </a:xfrm>
            <a:custGeom>
              <a:avLst/>
              <a:gdLst/>
              <a:ahLst/>
              <a:cxnLst/>
              <a:rect l="l" t="t" r="r" b="b"/>
              <a:pathLst>
                <a:path w="52"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56;p70">
              <a:extLst>
                <a:ext uri="{FF2B5EF4-FFF2-40B4-BE49-F238E27FC236}">
                  <a16:creationId xmlns:a16="http://schemas.microsoft.com/office/drawing/2014/main" id="{47A165A2-8A9D-6EFE-4C45-6E3A0D3AC8F4}"/>
                </a:ext>
              </a:extLst>
            </p:cNvPr>
            <p:cNvSpPr/>
            <p:nvPr/>
          </p:nvSpPr>
          <p:spPr>
            <a:xfrm>
              <a:off x="6906046" y="3708929"/>
              <a:ext cx="12376" cy="122701"/>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57;p70">
              <a:extLst>
                <a:ext uri="{FF2B5EF4-FFF2-40B4-BE49-F238E27FC236}">
                  <a16:creationId xmlns:a16="http://schemas.microsoft.com/office/drawing/2014/main" id="{CE82F94C-EA09-1AD5-B5A9-D33D0433F91A}"/>
                </a:ext>
              </a:extLst>
            </p:cNvPr>
            <p:cNvSpPr/>
            <p:nvPr/>
          </p:nvSpPr>
          <p:spPr>
            <a:xfrm>
              <a:off x="6934369" y="3722637"/>
              <a:ext cx="10948" cy="121596"/>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58;p70">
              <a:extLst>
                <a:ext uri="{FF2B5EF4-FFF2-40B4-BE49-F238E27FC236}">
                  <a16:creationId xmlns:a16="http://schemas.microsoft.com/office/drawing/2014/main" id="{66E2952A-720E-6E2D-B7C3-482315896520}"/>
                </a:ext>
              </a:extLst>
            </p:cNvPr>
            <p:cNvSpPr/>
            <p:nvPr/>
          </p:nvSpPr>
          <p:spPr>
            <a:xfrm>
              <a:off x="6962454" y="3735017"/>
              <a:ext cx="11186" cy="121596"/>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59;p70">
              <a:extLst>
                <a:ext uri="{FF2B5EF4-FFF2-40B4-BE49-F238E27FC236}">
                  <a16:creationId xmlns:a16="http://schemas.microsoft.com/office/drawing/2014/main" id="{272D34EA-745A-28DE-8857-ACC8F9B1D083}"/>
                </a:ext>
              </a:extLst>
            </p:cNvPr>
            <p:cNvSpPr/>
            <p:nvPr/>
          </p:nvSpPr>
          <p:spPr>
            <a:xfrm>
              <a:off x="6990777" y="3750051"/>
              <a:ext cx="10948" cy="121596"/>
            </a:xfrm>
            <a:custGeom>
              <a:avLst/>
              <a:gdLst/>
              <a:ahLst/>
              <a:cxnLst/>
              <a:rect l="l" t="t" r="r" b="b"/>
              <a:pathLst>
                <a:path w="46"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60;p70">
              <a:extLst>
                <a:ext uri="{FF2B5EF4-FFF2-40B4-BE49-F238E27FC236}">
                  <a16:creationId xmlns:a16="http://schemas.microsoft.com/office/drawing/2014/main" id="{73CC0B31-607C-5A15-A503-55492945DF32}"/>
                </a:ext>
              </a:extLst>
            </p:cNvPr>
            <p:cNvSpPr/>
            <p:nvPr/>
          </p:nvSpPr>
          <p:spPr>
            <a:xfrm>
              <a:off x="6752531" y="3636193"/>
              <a:ext cx="10948" cy="121596"/>
            </a:xfrm>
            <a:custGeom>
              <a:avLst/>
              <a:gdLst/>
              <a:ahLst/>
              <a:cxnLst/>
              <a:rect l="l" t="t" r="r" b="b"/>
              <a:pathLst>
                <a:path w="46" h="550" extrusionOk="0">
                  <a:moveTo>
                    <a:pt x="0" y="1"/>
                  </a:moveTo>
                  <a:lnTo>
                    <a:pt x="0" y="550"/>
                  </a:lnTo>
                  <a:lnTo>
                    <a:pt x="45" y="550"/>
                  </a:lnTo>
                  <a:lnTo>
                    <a:pt x="45"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61;p70">
              <a:extLst>
                <a:ext uri="{FF2B5EF4-FFF2-40B4-BE49-F238E27FC236}">
                  <a16:creationId xmlns:a16="http://schemas.microsoft.com/office/drawing/2014/main" id="{9AEEED5D-02AA-F8C2-DCB4-BF546884B0F9}"/>
                </a:ext>
              </a:extLst>
            </p:cNvPr>
            <p:cNvSpPr/>
            <p:nvPr/>
          </p:nvSpPr>
          <p:spPr>
            <a:xfrm>
              <a:off x="6780854" y="3648795"/>
              <a:ext cx="10948" cy="121596"/>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62;p70">
              <a:extLst>
                <a:ext uri="{FF2B5EF4-FFF2-40B4-BE49-F238E27FC236}">
                  <a16:creationId xmlns:a16="http://schemas.microsoft.com/office/drawing/2014/main" id="{E331FF0A-FD2B-BDAB-997A-1619E763882E}"/>
                </a:ext>
              </a:extLst>
            </p:cNvPr>
            <p:cNvSpPr/>
            <p:nvPr/>
          </p:nvSpPr>
          <p:spPr>
            <a:xfrm>
              <a:off x="6807749" y="3661396"/>
              <a:ext cx="12376" cy="122701"/>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63;p70">
              <a:extLst>
                <a:ext uri="{FF2B5EF4-FFF2-40B4-BE49-F238E27FC236}">
                  <a16:creationId xmlns:a16="http://schemas.microsoft.com/office/drawing/2014/main" id="{9D71E3FC-B50F-D97D-D34A-D997D566313B}"/>
                </a:ext>
              </a:extLst>
            </p:cNvPr>
            <p:cNvSpPr/>
            <p:nvPr/>
          </p:nvSpPr>
          <p:spPr>
            <a:xfrm>
              <a:off x="6836072" y="3675104"/>
              <a:ext cx="12138" cy="121596"/>
            </a:xfrm>
            <a:custGeom>
              <a:avLst/>
              <a:gdLst/>
              <a:ahLst/>
              <a:cxnLst/>
              <a:rect l="l" t="t" r="r" b="b"/>
              <a:pathLst>
                <a:path w="51"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64;p70">
              <a:extLst>
                <a:ext uri="{FF2B5EF4-FFF2-40B4-BE49-F238E27FC236}">
                  <a16:creationId xmlns:a16="http://schemas.microsoft.com/office/drawing/2014/main" id="{0FBF67D3-ADD9-B7B9-6807-ED63EFB4DBC8}"/>
                </a:ext>
              </a:extLst>
            </p:cNvPr>
            <p:cNvSpPr/>
            <p:nvPr/>
          </p:nvSpPr>
          <p:spPr>
            <a:xfrm>
              <a:off x="6864157" y="3688811"/>
              <a:ext cx="11186" cy="121596"/>
            </a:xfrm>
            <a:custGeom>
              <a:avLst/>
              <a:gdLst/>
              <a:ahLst/>
              <a:cxnLst/>
              <a:rect l="l" t="t" r="r" b="b"/>
              <a:pathLst>
                <a:path w="47" h="550" extrusionOk="0">
                  <a:moveTo>
                    <a:pt x="1" y="1"/>
                  </a:moveTo>
                  <a:lnTo>
                    <a:pt x="1"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65;p70">
              <a:extLst>
                <a:ext uri="{FF2B5EF4-FFF2-40B4-BE49-F238E27FC236}">
                  <a16:creationId xmlns:a16="http://schemas.microsoft.com/office/drawing/2014/main" id="{7B36AABF-FDEF-6789-2152-68A6CACFE5CC}"/>
                </a:ext>
              </a:extLst>
            </p:cNvPr>
            <p:cNvSpPr/>
            <p:nvPr/>
          </p:nvSpPr>
          <p:spPr>
            <a:xfrm>
              <a:off x="6892480" y="3701413"/>
              <a:ext cx="10948" cy="121375"/>
            </a:xfrm>
            <a:custGeom>
              <a:avLst/>
              <a:gdLst/>
              <a:ahLst/>
              <a:cxnLst/>
              <a:rect l="l" t="t" r="r" b="b"/>
              <a:pathLst>
                <a:path w="46" h="549"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66;p70">
              <a:extLst>
                <a:ext uri="{FF2B5EF4-FFF2-40B4-BE49-F238E27FC236}">
                  <a16:creationId xmlns:a16="http://schemas.microsoft.com/office/drawing/2014/main" id="{922DBC9A-EC85-4E86-49B5-CAF40885F1A6}"/>
                </a:ext>
              </a:extLst>
            </p:cNvPr>
            <p:cNvSpPr/>
            <p:nvPr/>
          </p:nvSpPr>
          <p:spPr>
            <a:xfrm>
              <a:off x="6920803" y="3715120"/>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67;p70">
              <a:extLst>
                <a:ext uri="{FF2B5EF4-FFF2-40B4-BE49-F238E27FC236}">
                  <a16:creationId xmlns:a16="http://schemas.microsoft.com/office/drawing/2014/main" id="{FF212691-30E4-C0D8-A67B-01AD593B3008}"/>
                </a:ext>
              </a:extLst>
            </p:cNvPr>
            <p:cNvSpPr/>
            <p:nvPr/>
          </p:nvSpPr>
          <p:spPr>
            <a:xfrm>
              <a:off x="6949126" y="3727500"/>
              <a:ext cx="10948" cy="121596"/>
            </a:xfrm>
            <a:custGeom>
              <a:avLst/>
              <a:gdLst/>
              <a:ahLst/>
              <a:cxnLst/>
              <a:rect l="l" t="t" r="r" b="b"/>
              <a:pathLst>
                <a:path w="46" h="550" extrusionOk="0">
                  <a:moveTo>
                    <a:pt x="0" y="1"/>
                  </a:moveTo>
                  <a:lnTo>
                    <a:pt x="0"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68;p70">
              <a:extLst>
                <a:ext uri="{FF2B5EF4-FFF2-40B4-BE49-F238E27FC236}">
                  <a16:creationId xmlns:a16="http://schemas.microsoft.com/office/drawing/2014/main" id="{92C08D8D-2F63-3D35-1501-6EA075CBB9DF}"/>
                </a:ext>
              </a:extLst>
            </p:cNvPr>
            <p:cNvSpPr/>
            <p:nvPr/>
          </p:nvSpPr>
          <p:spPr>
            <a:xfrm>
              <a:off x="6976021" y="3740102"/>
              <a:ext cx="12376" cy="121596"/>
            </a:xfrm>
            <a:custGeom>
              <a:avLst/>
              <a:gdLst/>
              <a:ahLst/>
              <a:cxnLst/>
              <a:rect l="l" t="t" r="r" b="b"/>
              <a:pathLst>
                <a:path w="52" h="550" extrusionOk="0">
                  <a:moveTo>
                    <a:pt x="0" y="1"/>
                  </a:moveTo>
                  <a:lnTo>
                    <a:pt x="0" y="549"/>
                  </a:lnTo>
                  <a:lnTo>
                    <a:pt x="51" y="549"/>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69;p70">
              <a:extLst>
                <a:ext uri="{FF2B5EF4-FFF2-40B4-BE49-F238E27FC236}">
                  <a16:creationId xmlns:a16="http://schemas.microsoft.com/office/drawing/2014/main" id="{8E6DD958-614A-7D29-0B75-A76A28A29647}"/>
                </a:ext>
              </a:extLst>
            </p:cNvPr>
            <p:cNvSpPr/>
            <p:nvPr/>
          </p:nvSpPr>
          <p:spPr>
            <a:xfrm>
              <a:off x="7004344" y="3755136"/>
              <a:ext cx="10948" cy="121596"/>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70;p70">
              <a:extLst>
                <a:ext uri="{FF2B5EF4-FFF2-40B4-BE49-F238E27FC236}">
                  <a16:creationId xmlns:a16="http://schemas.microsoft.com/office/drawing/2014/main" id="{6AA5580F-E051-634B-EA11-96997A53719B}"/>
                </a:ext>
              </a:extLst>
            </p:cNvPr>
            <p:cNvSpPr/>
            <p:nvPr/>
          </p:nvSpPr>
          <p:spPr>
            <a:xfrm>
              <a:off x="6224628" y="2833219"/>
              <a:ext cx="299177" cy="422933"/>
            </a:xfrm>
            <a:custGeom>
              <a:avLst/>
              <a:gdLst/>
              <a:ahLst/>
              <a:cxnLst/>
              <a:rect l="l" t="t" r="r" b="b"/>
              <a:pathLst>
                <a:path w="1257" h="1913" extrusionOk="0">
                  <a:moveTo>
                    <a:pt x="0" y="0"/>
                  </a:moveTo>
                  <a:lnTo>
                    <a:pt x="0" y="1268"/>
                  </a:lnTo>
                  <a:cubicBezTo>
                    <a:pt x="0" y="1279"/>
                    <a:pt x="1256" y="1913"/>
                    <a:pt x="1256" y="1913"/>
                  </a:cubicBezTo>
                  <a:lnTo>
                    <a:pt x="1256" y="6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71;p70">
              <a:extLst>
                <a:ext uri="{FF2B5EF4-FFF2-40B4-BE49-F238E27FC236}">
                  <a16:creationId xmlns:a16="http://schemas.microsoft.com/office/drawing/2014/main" id="{94459CD5-3E54-41D3-E56B-A1D51007D616}"/>
                </a:ext>
              </a:extLst>
            </p:cNvPr>
            <p:cNvSpPr/>
            <p:nvPr/>
          </p:nvSpPr>
          <p:spPr>
            <a:xfrm>
              <a:off x="6242003" y="2958352"/>
              <a:ext cx="261572" cy="129113"/>
            </a:xfrm>
            <a:custGeom>
              <a:avLst/>
              <a:gdLst/>
              <a:ahLst/>
              <a:cxnLst/>
              <a:rect l="l" t="t" r="r" b="b"/>
              <a:pathLst>
                <a:path w="1099" h="584" extrusionOk="0">
                  <a:moveTo>
                    <a:pt x="35" y="0"/>
                  </a:moveTo>
                  <a:lnTo>
                    <a:pt x="29" y="6"/>
                  </a:lnTo>
                  <a:lnTo>
                    <a:pt x="40" y="0"/>
                  </a:lnTo>
                  <a:lnTo>
                    <a:pt x="40" y="0"/>
                  </a:lnTo>
                  <a:lnTo>
                    <a:pt x="23" y="17"/>
                  </a:lnTo>
                  <a:lnTo>
                    <a:pt x="1" y="17"/>
                  </a:lnTo>
                  <a:cubicBezTo>
                    <a:pt x="1" y="29"/>
                    <a:pt x="1" y="29"/>
                    <a:pt x="1" y="29"/>
                  </a:cubicBezTo>
                  <a:lnTo>
                    <a:pt x="12" y="40"/>
                  </a:lnTo>
                  <a:cubicBezTo>
                    <a:pt x="35" y="51"/>
                    <a:pt x="108" y="91"/>
                    <a:pt x="216" y="147"/>
                  </a:cubicBezTo>
                  <a:cubicBezTo>
                    <a:pt x="527" y="306"/>
                    <a:pt x="1082" y="583"/>
                    <a:pt x="1082" y="583"/>
                  </a:cubicBezTo>
                  <a:lnTo>
                    <a:pt x="1099" y="543"/>
                  </a:lnTo>
                  <a:cubicBezTo>
                    <a:pt x="1099" y="543"/>
                    <a:pt x="1036" y="509"/>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72;p70">
              <a:extLst>
                <a:ext uri="{FF2B5EF4-FFF2-40B4-BE49-F238E27FC236}">
                  <a16:creationId xmlns:a16="http://schemas.microsoft.com/office/drawing/2014/main" id="{CBB4C67B-E949-FC51-4354-1FED0B9E7433}"/>
                </a:ext>
              </a:extLst>
            </p:cNvPr>
            <p:cNvSpPr/>
            <p:nvPr/>
          </p:nvSpPr>
          <p:spPr>
            <a:xfrm>
              <a:off x="6244859" y="2899544"/>
              <a:ext cx="258716" cy="130218"/>
            </a:xfrm>
            <a:custGeom>
              <a:avLst/>
              <a:gdLst/>
              <a:ahLst/>
              <a:cxnLst/>
              <a:rect l="l" t="t" r="r" b="b"/>
              <a:pathLst>
                <a:path w="1087" h="589" extrusionOk="0">
                  <a:moveTo>
                    <a:pt x="23" y="0"/>
                  </a:moveTo>
                  <a:lnTo>
                    <a:pt x="0" y="40"/>
                  </a:lnTo>
                  <a:lnTo>
                    <a:pt x="1070" y="589"/>
                  </a:lnTo>
                  <a:lnTo>
                    <a:pt x="1087" y="544"/>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73;p70">
              <a:extLst>
                <a:ext uri="{FF2B5EF4-FFF2-40B4-BE49-F238E27FC236}">
                  <a16:creationId xmlns:a16="http://schemas.microsoft.com/office/drawing/2014/main" id="{F1066FDD-4C62-C12B-F60A-A4E2B54A3F7B}"/>
                </a:ext>
              </a:extLst>
            </p:cNvPr>
            <p:cNvSpPr/>
            <p:nvPr/>
          </p:nvSpPr>
          <p:spPr>
            <a:xfrm>
              <a:off x="6242003" y="3074642"/>
              <a:ext cx="261572" cy="130218"/>
            </a:xfrm>
            <a:custGeom>
              <a:avLst/>
              <a:gdLst/>
              <a:ahLst/>
              <a:cxnLst/>
              <a:rect l="l" t="t" r="r" b="b"/>
              <a:pathLst>
                <a:path w="1099" h="589" extrusionOk="0">
                  <a:moveTo>
                    <a:pt x="35" y="0"/>
                  </a:moveTo>
                  <a:lnTo>
                    <a:pt x="29" y="12"/>
                  </a:lnTo>
                  <a:lnTo>
                    <a:pt x="29" y="12"/>
                  </a:lnTo>
                  <a:lnTo>
                    <a:pt x="23" y="17"/>
                  </a:lnTo>
                  <a:lnTo>
                    <a:pt x="1" y="17"/>
                  </a:lnTo>
                  <a:cubicBezTo>
                    <a:pt x="1" y="29"/>
                    <a:pt x="1" y="29"/>
                    <a:pt x="1" y="34"/>
                  </a:cubicBezTo>
                  <a:lnTo>
                    <a:pt x="12" y="40"/>
                  </a:lnTo>
                  <a:cubicBezTo>
                    <a:pt x="35" y="57"/>
                    <a:pt x="108" y="97"/>
                    <a:pt x="216" y="148"/>
                  </a:cubicBezTo>
                  <a:cubicBezTo>
                    <a:pt x="527" y="306"/>
                    <a:pt x="1082" y="589"/>
                    <a:pt x="1082" y="589"/>
                  </a:cubicBezTo>
                  <a:lnTo>
                    <a:pt x="1099" y="544"/>
                  </a:lnTo>
                  <a:cubicBezTo>
                    <a:pt x="1099" y="544"/>
                    <a:pt x="1036" y="510"/>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74;p70">
              <a:extLst>
                <a:ext uri="{FF2B5EF4-FFF2-40B4-BE49-F238E27FC236}">
                  <a16:creationId xmlns:a16="http://schemas.microsoft.com/office/drawing/2014/main" id="{F6E05E3F-FD57-A217-ACC2-69B4C7801CCC}"/>
                </a:ext>
              </a:extLst>
            </p:cNvPr>
            <p:cNvSpPr/>
            <p:nvPr/>
          </p:nvSpPr>
          <p:spPr>
            <a:xfrm>
              <a:off x="6244859" y="3015833"/>
              <a:ext cx="258716" cy="130218"/>
            </a:xfrm>
            <a:custGeom>
              <a:avLst/>
              <a:gdLst/>
              <a:ahLst/>
              <a:cxnLst/>
              <a:rect l="l" t="t" r="r" b="b"/>
              <a:pathLst>
                <a:path w="1087" h="589" extrusionOk="0">
                  <a:moveTo>
                    <a:pt x="23" y="1"/>
                  </a:moveTo>
                  <a:lnTo>
                    <a:pt x="0" y="40"/>
                  </a:lnTo>
                  <a:lnTo>
                    <a:pt x="1070" y="589"/>
                  </a:lnTo>
                  <a:lnTo>
                    <a:pt x="1087" y="549"/>
                  </a:lnTo>
                  <a:lnTo>
                    <a:pt x="23"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875;p70">
            <a:extLst>
              <a:ext uri="{FF2B5EF4-FFF2-40B4-BE49-F238E27FC236}">
                <a16:creationId xmlns:a16="http://schemas.microsoft.com/office/drawing/2014/main" id="{24881900-00E3-ADAF-9F5F-DD207B4A295F}"/>
              </a:ext>
            </a:extLst>
          </p:cNvPr>
          <p:cNvGrpSpPr/>
          <p:nvPr/>
        </p:nvGrpSpPr>
        <p:grpSpPr>
          <a:xfrm rot="516251">
            <a:off x="-4978" y="3247474"/>
            <a:ext cx="1214006" cy="1134470"/>
            <a:chOff x="6158700" y="2257739"/>
            <a:chExt cx="1896226" cy="1771993"/>
          </a:xfrm>
        </p:grpSpPr>
        <p:sp>
          <p:nvSpPr>
            <p:cNvPr id="36" name="Google Shape;1876;p70">
              <a:extLst>
                <a:ext uri="{FF2B5EF4-FFF2-40B4-BE49-F238E27FC236}">
                  <a16:creationId xmlns:a16="http://schemas.microsoft.com/office/drawing/2014/main" id="{71349F29-9F10-AC04-14C6-236E9413D495}"/>
                </a:ext>
              </a:extLst>
            </p:cNvPr>
            <p:cNvSpPr/>
            <p:nvPr/>
          </p:nvSpPr>
          <p:spPr>
            <a:xfrm>
              <a:off x="6158700" y="2257739"/>
              <a:ext cx="1896226" cy="889646"/>
            </a:xfrm>
            <a:custGeom>
              <a:avLst/>
              <a:gdLst/>
              <a:ahLst/>
              <a:cxnLst/>
              <a:rect l="l" t="t" r="r" b="b"/>
              <a:pathLst>
                <a:path w="7967" h="4024" extrusionOk="0">
                  <a:moveTo>
                    <a:pt x="3966" y="1"/>
                  </a:moveTo>
                  <a:lnTo>
                    <a:pt x="0" y="1987"/>
                  </a:lnTo>
                  <a:lnTo>
                    <a:pt x="3966" y="4024"/>
                  </a:lnTo>
                  <a:lnTo>
                    <a:pt x="7966" y="2049"/>
                  </a:lnTo>
                  <a:lnTo>
                    <a:pt x="3966" y="1"/>
                  </a:lnTo>
                  <a:close/>
                </a:path>
              </a:pathLst>
            </a:custGeom>
            <a:solidFill>
              <a:srgbClr val="FCC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77;p70">
              <a:extLst>
                <a:ext uri="{FF2B5EF4-FFF2-40B4-BE49-F238E27FC236}">
                  <a16:creationId xmlns:a16="http://schemas.microsoft.com/office/drawing/2014/main" id="{A5FA37CB-9922-5CCC-9E4F-2B78D0B09FEE}"/>
                </a:ext>
              </a:extLst>
            </p:cNvPr>
            <p:cNvSpPr/>
            <p:nvPr/>
          </p:nvSpPr>
          <p:spPr>
            <a:xfrm>
              <a:off x="6158700" y="2696810"/>
              <a:ext cx="944186" cy="1332479"/>
            </a:xfrm>
            <a:custGeom>
              <a:avLst/>
              <a:gdLst/>
              <a:ahLst/>
              <a:cxnLst/>
              <a:rect l="l" t="t" r="r" b="b"/>
              <a:pathLst>
                <a:path w="3967" h="6027" extrusionOk="0">
                  <a:moveTo>
                    <a:pt x="0" y="1"/>
                  </a:moveTo>
                  <a:lnTo>
                    <a:pt x="0" y="3990"/>
                  </a:lnTo>
                  <a:cubicBezTo>
                    <a:pt x="0" y="4041"/>
                    <a:pt x="3966" y="6026"/>
                    <a:pt x="3966" y="6026"/>
                  </a:cubicBezTo>
                  <a:lnTo>
                    <a:pt x="3966" y="2038"/>
                  </a:lnTo>
                  <a:lnTo>
                    <a:pt x="0" y="1"/>
                  </a:lnTo>
                  <a:close/>
                </a:path>
              </a:pathLst>
            </a:custGeom>
            <a:solidFill>
              <a:srgbClr val="F9A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78;p70">
              <a:extLst>
                <a:ext uri="{FF2B5EF4-FFF2-40B4-BE49-F238E27FC236}">
                  <a16:creationId xmlns:a16="http://schemas.microsoft.com/office/drawing/2014/main" id="{7F42541A-4B1D-FA0C-C976-DEE2CEFB48A5}"/>
                </a:ext>
              </a:extLst>
            </p:cNvPr>
            <p:cNvSpPr/>
            <p:nvPr/>
          </p:nvSpPr>
          <p:spPr>
            <a:xfrm>
              <a:off x="7102641" y="2710739"/>
              <a:ext cx="952278" cy="1318993"/>
            </a:xfrm>
            <a:custGeom>
              <a:avLst/>
              <a:gdLst/>
              <a:ahLst/>
              <a:cxnLst/>
              <a:rect l="l" t="t" r="r" b="b"/>
              <a:pathLst>
                <a:path w="4001" h="5966" extrusionOk="0">
                  <a:moveTo>
                    <a:pt x="4000" y="0"/>
                  </a:moveTo>
                  <a:lnTo>
                    <a:pt x="0" y="1975"/>
                  </a:lnTo>
                  <a:lnTo>
                    <a:pt x="0" y="5963"/>
                  </a:lnTo>
                  <a:cubicBezTo>
                    <a:pt x="0" y="5965"/>
                    <a:pt x="2" y="5966"/>
                    <a:pt x="5" y="5966"/>
                  </a:cubicBezTo>
                  <a:cubicBezTo>
                    <a:pt x="151" y="5966"/>
                    <a:pt x="4000" y="3995"/>
                    <a:pt x="4000" y="3995"/>
                  </a:cubicBezTo>
                  <a:lnTo>
                    <a:pt x="4000" y="0"/>
                  </a:lnTo>
                  <a:close/>
                </a:path>
              </a:pathLst>
            </a:custGeom>
            <a:solidFill>
              <a:srgbClr val="FAB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79;p70">
              <a:extLst>
                <a:ext uri="{FF2B5EF4-FFF2-40B4-BE49-F238E27FC236}">
                  <a16:creationId xmlns:a16="http://schemas.microsoft.com/office/drawing/2014/main" id="{07645667-4BEC-2404-8933-3CD66C0CC5C7}"/>
                </a:ext>
              </a:extLst>
            </p:cNvPr>
            <p:cNvSpPr/>
            <p:nvPr/>
          </p:nvSpPr>
          <p:spPr>
            <a:xfrm>
              <a:off x="6625910" y="2479264"/>
              <a:ext cx="956324" cy="1328721"/>
            </a:xfrm>
            <a:custGeom>
              <a:avLst/>
              <a:gdLst/>
              <a:ahLst/>
              <a:cxnLst/>
              <a:rect l="l" t="t" r="r" b="b"/>
              <a:pathLst>
                <a:path w="4018" h="6010" extrusionOk="0">
                  <a:moveTo>
                    <a:pt x="3995" y="0"/>
                  </a:moveTo>
                  <a:lnTo>
                    <a:pt x="0" y="1986"/>
                  </a:lnTo>
                  <a:lnTo>
                    <a:pt x="0" y="6009"/>
                  </a:lnTo>
                  <a:lnTo>
                    <a:pt x="46" y="6009"/>
                  </a:lnTo>
                  <a:lnTo>
                    <a:pt x="46" y="2015"/>
                  </a:lnTo>
                  <a:lnTo>
                    <a:pt x="4018" y="46"/>
                  </a:lnTo>
                  <a:lnTo>
                    <a:pt x="399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80;p70">
              <a:extLst>
                <a:ext uri="{FF2B5EF4-FFF2-40B4-BE49-F238E27FC236}">
                  <a16:creationId xmlns:a16="http://schemas.microsoft.com/office/drawing/2014/main" id="{2531F793-1BD0-F518-458D-D992AAD3212F}"/>
                </a:ext>
              </a:extLst>
            </p:cNvPr>
            <p:cNvSpPr/>
            <p:nvPr/>
          </p:nvSpPr>
          <p:spPr>
            <a:xfrm>
              <a:off x="6628528" y="2479264"/>
              <a:ext cx="956324" cy="1328721"/>
            </a:xfrm>
            <a:custGeom>
              <a:avLst/>
              <a:gdLst/>
              <a:ahLst/>
              <a:cxnLst/>
              <a:rect l="l" t="t" r="r" b="b"/>
              <a:pathLst>
                <a:path w="4018" h="6010" extrusionOk="0">
                  <a:moveTo>
                    <a:pt x="23" y="0"/>
                  </a:moveTo>
                  <a:lnTo>
                    <a:pt x="1" y="46"/>
                  </a:lnTo>
                  <a:lnTo>
                    <a:pt x="3973" y="2015"/>
                  </a:lnTo>
                  <a:lnTo>
                    <a:pt x="3973" y="6009"/>
                  </a:lnTo>
                  <a:lnTo>
                    <a:pt x="4018" y="6009"/>
                  </a:lnTo>
                  <a:lnTo>
                    <a:pt x="4018" y="1986"/>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81;p70">
              <a:extLst>
                <a:ext uri="{FF2B5EF4-FFF2-40B4-BE49-F238E27FC236}">
                  <a16:creationId xmlns:a16="http://schemas.microsoft.com/office/drawing/2014/main" id="{323AB7B4-12CB-A93F-6ED4-A120BFE2DEE3}"/>
                </a:ext>
              </a:extLst>
            </p:cNvPr>
            <p:cNvSpPr/>
            <p:nvPr/>
          </p:nvSpPr>
          <p:spPr>
            <a:xfrm>
              <a:off x="6737536" y="3631329"/>
              <a:ext cx="12377" cy="121597"/>
            </a:xfrm>
            <a:custGeom>
              <a:avLst/>
              <a:gdLst/>
              <a:ahLst/>
              <a:cxnLst/>
              <a:rect l="l" t="t" r="r" b="b"/>
              <a:pathLst>
                <a:path w="52" h="550" extrusionOk="0">
                  <a:moveTo>
                    <a:pt x="1" y="0"/>
                  </a:moveTo>
                  <a:lnTo>
                    <a:pt x="1" y="549"/>
                  </a:lnTo>
                  <a:lnTo>
                    <a:pt x="52" y="549"/>
                  </a:lnTo>
                  <a:lnTo>
                    <a:pt x="52"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82;p70">
              <a:extLst>
                <a:ext uri="{FF2B5EF4-FFF2-40B4-BE49-F238E27FC236}">
                  <a16:creationId xmlns:a16="http://schemas.microsoft.com/office/drawing/2014/main" id="{ABAD0354-0801-454F-F501-945B564FC345}"/>
                </a:ext>
              </a:extLst>
            </p:cNvPr>
            <p:cNvSpPr/>
            <p:nvPr/>
          </p:nvSpPr>
          <p:spPr>
            <a:xfrm>
              <a:off x="6765859" y="3643710"/>
              <a:ext cx="11186" cy="12159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83;p70">
              <a:extLst>
                <a:ext uri="{FF2B5EF4-FFF2-40B4-BE49-F238E27FC236}">
                  <a16:creationId xmlns:a16="http://schemas.microsoft.com/office/drawing/2014/main" id="{423BBCC3-B737-7B60-622B-905BF753B971}"/>
                </a:ext>
              </a:extLst>
            </p:cNvPr>
            <p:cNvSpPr/>
            <p:nvPr/>
          </p:nvSpPr>
          <p:spPr>
            <a:xfrm>
              <a:off x="6794182" y="3656312"/>
              <a:ext cx="10948" cy="121597"/>
            </a:xfrm>
            <a:custGeom>
              <a:avLst/>
              <a:gdLst/>
              <a:ahLst/>
              <a:cxnLst/>
              <a:rect l="l" t="t" r="r" b="b"/>
              <a:pathLst>
                <a:path w="46" h="550"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84;p70">
              <a:extLst>
                <a:ext uri="{FF2B5EF4-FFF2-40B4-BE49-F238E27FC236}">
                  <a16:creationId xmlns:a16="http://schemas.microsoft.com/office/drawing/2014/main" id="{550588D3-DB83-D2D3-ED69-616DCC08952A}"/>
                </a:ext>
              </a:extLst>
            </p:cNvPr>
            <p:cNvSpPr/>
            <p:nvPr/>
          </p:nvSpPr>
          <p:spPr>
            <a:xfrm>
              <a:off x="6822505" y="3670019"/>
              <a:ext cx="10948" cy="121597"/>
            </a:xfrm>
            <a:custGeom>
              <a:avLst/>
              <a:gdLst/>
              <a:ahLst/>
              <a:cxnLst/>
              <a:rect l="l" t="t" r="r" b="b"/>
              <a:pathLst>
                <a:path w="46" h="550" extrusionOk="0">
                  <a:moveTo>
                    <a:pt x="0" y="1"/>
                  </a:moveTo>
                  <a:lnTo>
                    <a:pt x="0"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85;p70">
              <a:extLst>
                <a:ext uri="{FF2B5EF4-FFF2-40B4-BE49-F238E27FC236}">
                  <a16:creationId xmlns:a16="http://schemas.microsoft.com/office/drawing/2014/main" id="{5AE074C9-C649-AEEB-A483-E2EED4F1AF1A}"/>
                </a:ext>
              </a:extLst>
            </p:cNvPr>
            <p:cNvSpPr/>
            <p:nvPr/>
          </p:nvSpPr>
          <p:spPr>
            <a:xfrm>
              <a:off x="6850828" y="3682620"/>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86;p70">
              <a:extLst>
                <a:ext uri="{FF2B5EF4-FFF2-40B4-BE49-F238E27FC236}">
                  <a16:creationId xmlns:a16="http://schemas.microsoft.com/office/drawing/2014/main" id="{40E8052A-B8D0-06B8-C3A7-1B6C6B217954}"/>
                </a:ext>
              </a:extLst>
            </p:cNvPr>
            <p:cNvSpPr/>
            <p:nvPr/>
          </p:nvSpPr>
          <p:spPr>
            <a:xfrm>
              <a:off x="6877723" y="3696328"/>
              <a:ext cx="12377" cy="121597"/>
            </a:xfrm>
            <a:custGeom>
              <a:avLst/>
              <a:gdLst/>
              <a:ahLst/>
              <a:cxnLst/>
              <a:rect l="l" t="t" r="r" b="b"/>
              <a:pathLst>
                <a:path w="52"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87;p70">
              <a:extLst>
                <a:ext uri="{FF2B5EF4-FFF2-40B4-BE49-F238E27FC236}">
                  <a16:creationId xmlns:a16="http://schemas.microsoft.com/office/drawing/2014/main" id="{98C93B9D-D718-A806-4804-341B5EF9AF30}"/>
                </a:ext>
              </a:extLst>
            </p:cNvPr>
            <p:cNvSpPr/>
            <p:nvPr/>
          </p:nvSpPr>
          <p:spPr>
            <a:xfrm>
              <a:off x="6906046" y="3708929"/>
              <a:ext cx="12377" cy="122702"/>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88;p70">
              <a:extLst>
                <a:ext uri="{FF2B5EF4-FFF2-40B4-BE49-F238E27FC236}">
                  <a16:creationId xmlns:a16="http://schemas.microsoft.com/office/drawing/2014/main" id="{13EA8B83-7D62-61DF-E270-62D5E0C51504}"/>
                </a:ext>
              </a:extLst>
            </p:cNvPr>
            <p:cNvSpPr/>
            <p:nvPr/>
          </p:nvSpPr>
          <p:spPr>
            <a:xfrm>
              <a:off x="6934369" y="3722637"/>
              <a:ext cx="10948" cy="12159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89;p70">
              <a:extLst>
                <a:ext uri="{FF2B5EF4-FFF2-40B4-BE49-F238E27FC236}">
                  <a16:creationId xmlns:a16="http://schemas.microsoft.com/office/drawing/2014/main" id="{FDEC8094-ECAA-22D5-00CA-4E92F1AC8678}"/>
                </a:ext>
              </a:extLst>
            </p:cNvPr>
            <p:cNvSpPr/>
            <p:nvPr/>
          </p:nvSpPr>
          <p:spPr>
            <a:xfrm>
              <a:off x="6962454" y="3735017"/>
              <a:ext cx="11186" cy="121597"/>
            </a:xfrm>
            <a:custGeom>
              <a:avLst/>
              <a:gdLst/>
              <a:ahLst/>
              <a:cxnLst/>
              <a:rect l="l" t="t" r="r" b="b"/>
              <a:pathLst>
                <a:path w="47"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90;p70">
              <a:extLst>
                <a:ext uri="{FF2B5EF4-FFF2-40B4-BE49-F238E27FC236}">
                  <a16:creationId xmlns:a16="http://schemas.microsoft.com/office/drawing/2014/main" id="{1A080DB1-3654-1BE8-8D23-07E371A4AFE2}"/>
                </a:ext>
              </a:extLst>
            </p:cNvPr>
            <p:cNvSpPr/>
            <p:nvPr/>
          </p:nvSpPr>
          <p:spPr>
            <a:xfrm>
              <a:off x="6990777" y="3750051"/>
              <a:ext cx="10948" cy="121597"/>
            </a:xfrm>
            <a:custGeom>
              <a:avLst/>
              <a:gdLst/>
              <a:ahLst/>
              <a:cxnLst/>
              <a:rect l="l" t="t" r="r" b="b"/>
              <a:pathLst>
                <a:path w="46" h="550" extrusionOk="0">
                  <a:moveTo>
                    <a:pt x="1" y="1"/>
                  </a:moveTo>
                  <a:lnTo>
                    <a:pt x="1"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91;p70">
              <a:extLst>
                <a:ext uri="{FF2B5EF4-FFF2-40B4-BE49-F238E27FC236}">
                  <a16:creationId xmlns:a16="http://schemas.microsoft.com/office/drawing/2014/main" id="{6BF9F01A-25A9-EA50-180B-A4A91EC5EA82}"/>
                </a:ext>
              </a:extLst>
            </p:cNvPr>
            <p:cNvSpPr/>
            <p:nvPr/>
          </p:nvSpPr>
          <p:spPr>
            <a:xfrm>
              <a:off x="6752531" y="3636193"/>
              <a:ext cx="10948" cy="121597"/>
            </a:xfrm>
            <a:custGeom>
              <a:avLst/>
              <a:gdLst/>
              <a:ahLst/>
              <a:cxnLst/>
              <a:rect l="l" t="t" r="r" b="b"/>
              <a:pathLst>
                <a:path w="46" h="550" extrusionOk="0">
                  <a:moveTo>
                    <a:pt x="0" y="1"/>
                  </a:moveTo>
                  <a:lnTo>
                    <a:pt x="0" y="550"/>
                  </a:lnTo>
                  <a:lnTo>
                    <a:pt x="45" y="550"/>
                  </a:lnTo>
                  <a:lnTo>
                    <a:pt x="45"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92;p70">
              <a:extLst>
                <a:ext uri="{FF2B5EF4-FFF2-40B4-BE49-F238E27FC236}">
                  <a16:creationId xmlns:a16="http://schemas.microsoft.com/office/drawing/2014/main" id="{20E2B812-1F96-9462-4547-62CABF2E4B70}"/>
                </a:ext>
              </a:extLst>
            </p:cNvPr>
            <p:cNvSpPr/>
            <p:nvPr/>
          </p:nvSpPr>
          <p:spPr>
            <a:xfrm>
              <a:off x="6780854" y="3648795"/>
              <a:ext cx="10948" cy="121597"/>
            </a:xfrm>
            <a:custGeom>
              <a:avLst/>
              <a:gdLst/>
              <a:ahLst/>
              <a:cxnLst/>
              <a:rect l="l" t="t" r="r" b="b"/>
              <a:pathLst>
                <a:path w="46" h="550" extrusionOk="0">
                  <a:moveTo>
                    <a:pt x="0" y="0"/>
                  </a:moveTo>
                  <a:lnTo>
                    <a:pt x="0" y="549"/>
                  </a:lnTo>
                  <a:lnTo>
                    <a:pt x="45" y="549"/>
                  </a:lnTo>
                  <a:lnTo>
                    <a:pt x="45"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93;p70">
              <a:extLst>
                <a:ext uri="{FF2B5EF4-FFF2-40B4-BE49-F238E27FC236}">
                  <a16:creationId xmlns:a16="http://schemas.microsoft.com/office/drawing/2014/main" id="{1E159D91-E0B8-49E3-C23E-EB14AFF71DBF}"/>
                </a:ext>
              </a:extLst>
            </p:cNvPr>
            <p:cNvSpPr/>
            <p:nvPr/>
          </p:nvSpPr>
          <p:spPr>
            <a:xfrm>
              <a:off x="6807749" y="3661396"/>
              <a:ext cx="12377" cy="122702"/>
            </a:xfrm>
            <a:custGeom>
              <a:avLst/>
              <a:gdLst/>
              <a:ahLst/>
              <a:cxnLst/>
              <a:rect l="l" t="t" r="r" b="b"/>
              <a:pathLst>
                <a:path w="52" h="555" extrusionOk="0">
                  <a:moveTo>
                    <a:pt x="0" y="0"/>
                  </a:moveTo>
                  <a:lnTo>
                    <a:pt x="0" y="555"/>
                  </a:lnTo>
                  <a:lnTo>
                    <a:pt x="51" y="555"/>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94;p70">
              <a:extLst>
                <a:ext uri="{FF2B5EF4-FFF2-40B4-BE49-F238E27FC236}">
                  <a16:creationId xmlns:a16="http://schemas.microsoft.com/office/drawing/2014/main" id="{83164E50-282D-CDF9-6E34-4B4256664F4A}"/>
                </a:ext>
              </a:extLst>
            </p:cNvPr>
            <p:cNvSpPr/>
            <p:nvPr/>
          </p:nvSpPr>
          <p:spPr>
            <a:xfrm>
              <a:off x="6836072" y="3675104"/>
              <a:ext cx="12139" cy="121597"/>
            </a:xfrm>
            <a:custGeom>
              <a:avLst/>
              <a:gdLst/>
              <a:ahLst/>
              <a:cxnLst/>
              <a:rect l="l" t="t" r="r" b="b"/>
              <a:pathLst>
                <a:path w="51" h="550" extrusionOk="0">
                  <a:moveTo>
                    <a:pt x="0" y="0"/>
                  </a:moveTo>
                  <a:lnTo>
                    <a:pt x="0" y="549"/>
                  </a:lnTo>
                  <a:lnTo>
                    <a:pt x="51" y="549"/>
                  </a:lnTo>
                  <a:lnTo>
                    <a:pt x="51"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95;p70">
              <a:extLst>
                <a:ext uri="{FF2B5EF4-FFF2-40B4-BE49-F238E27FC236}">
                  <a16:creationId xmlns:a16="http://schemas.microsoft.com/office/drawing/2014/main" id="{87299FB5-67EB-3AD3-AEC2-BBCB8168D3C8}"/>
                </a:ext>
              </a:extLst>
            </p:cNvPr>
            <p:cNvSpPr/>
            <p:nvPr/>
          </p:nvSpPr>
          <p:spPr>
            <a:xfrm>
              <a:off x="6864157" y="3688811"/>
              <a:ext cx="11186" cy="121597"/>
            </a:xfrm>
            <a:custGeom>
              <a:avLst/>
              <a:gdLst/>
              <a:ahLst/>
              <a:cxnLst/>
              <a:rect l="l" t="t" r="r" b="b"/>
              <a:pathLst>
                <a:path w="47" h="550" extrusionOk="0">
                  <a:moveTo>
                    <a:pt x="1" y="1"/>
                  </a:moveTo>
                  <a:lnTo>
                    <a:pt x="1" y="549"/>
                  </a:lnTo>
                  <a:lnTo>
                    <a:pt x="46" y="549"/>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96;p70">
              <a:extLst>
                <a:ext uri="{FF2B5EF4-FFF2-40B4-BE49-F238E27FC236}">
                  <a16:creationId xmlns:a16="http://schemas.microsoft.com/office/drawing/2014/main" id="{729A9C4B-92E5-B4D0-82D7-FBA6DD03367A}"/>
                </a:ext>
              </a:extLst>
            </p:cNvPr>
            <p:cNvSpPr/>
            <p:nvPr/>
          </p:nvSpPr>
          <p:spPr>
            <a:xfrm>
              <a:off x="6892480" y="3701413"/>
              <a:ext cx="10948" cy="121376"/>
            </a:xfrm>
            <a:custGeom>
              <a:avLst/>
              <a:gdLst/>
              <a:ahLst/>
              <a:cxnLst/>
              <a:rect l="l" t="t" r="r" b="b"/>
              <a:pathLst>
                <a:path w="46" h="549" extrusionOk="0">
                  <a:moveTo>
                    <a:pt x="1" y="0"/>
                  </a:moveTo>
                  <a:lnTo>
                    <a:pt x="1"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97;p70">
              <a:extLst>
                <a:ext uri="{FF2B5EF4-FFF2-40B4-BE49-F238E27FC236}">
                  <a16:creationId xmlns:a16="http://schemas.microsoft.com/office/drawing/2014/main" id="{4F371C7F-732B-D1CC-87F6-7C4C7CC8B025}"/>
                </a:ext>
              </a:extLst>
            </p:cNvPr>
            <p:cNvSpPr/>
            <p:nvPr/>
          </p:nvSpPr>
          <p:spPr>
            <a:xfrm>
              <a:off x="6920803" y="3715120"/>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98;p70">
              <a:extLst>
                <a:ext uri="{FF2B5EF4-FFF2-40B4-BE49-F238E27FC236}">
                  <a16:creationId xmlns:a16="http://schemas.microsoft.com/office/drawing/2014/main" id="{A5740513-8EF0-0B0A-9733-C1189513F955}"/>
                </a:ext>
              </a:extLst>
            </p:cNvPr>
            <p:cNvSpPr/>
            <p:nvPr/>
          </p:nvSpPr>
          <p:spPr>
            <a:xfrm>
              <a:off x="6949126" y="3727500"/>
              <a:ext cx="10948" cy="121597"/>
            </a:xfrm>
            <a:custGeom>
              <a:avLst/>
              <a:gdLst/>
              <a:ahLst/>
              <a:cxnLst/>
              <a:rect l="l" t="t" r="r" b="b"/>
              <a:pathLst>
                <a:path w="46" h="550" extrusionOk="0">
                  <a:moveTo>
                    <a:pt x="0" y="1"/>
                  </a:moveTo>
                  <a:lnTo>
                    <a:pt x="0" y="550"/>
                  </a:lnTo>
                  <a:lnTo>
                    <a:pt x="46" y="550"/>
                  </a:lnTo>
                  <a:lnTo>
                    <a:pt x="46"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99;p70">
              <a:extLst>
                <a:ext uri="{FF2B5EF4-FFF2-40B4-BE49-F238E27FC236}">
                  <a16:creationId xmlns:a16="http://schemas.microsoft.com/office/drawing/2014/main" id="{34D7F2D4-B61A-B333-009D-AFA4C7EC02DA}"/>
                </a:ext>
              </a:extLst>
            </p:cNvPr>
            <p:cNvSpPr/>
            <p:nvPr/>
          </p:nvSpPr>
          <p:spPr>
            <a:xfrm>
              <a:off x="6976021" y="3740102"/>
              <a:ext cx="12377" cy="121597"/>
            </a:xfrm>
            <a:custGeom>
              <a:avLst/>
              <a:gdLst/>
              <a:ahLst/>
              <a:cxnLst/>
              <a:rect l="l" t="t" r="r" b="b"/>
              <a:pathLst>
                <a:path w="52" h="550" extrusionOk="0">
                  <a:moveTo>
                    <a:pt x="0" y="1"/>
                  </a:moveTo>
                  <a:lnTo>
                    <a:pt x="0" y="549"/>
                  </a:lnTo>
                  <a:lnTo>
                    <a:pt x="51" y="549"/>
                  </a:lnTo>
                  <a:lnTo>
                    <a:pt x="51"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00;p70">
              <a:extLst>
                <a:ext uri="{FF2B5EF4-FFF2-40B4-BE49-F238E27FC236}">
                  <a16:creationId xmlns:a16="http://schemas.microsoft.com/office/drawing/2014/main" id="{CD4715C3-2EB7-0D60-6AC5-4AF306CA7A53}"/>
                </a:ext>
              </a:extLst>
            </p:cNvPr>
            <p:cNvSpPr/>
            <p:nvPr/>
          </p:nvSpPr>
          <p:spPr>
            <a:xfrm>
              <a:off x="7004344" y="3755136"/>
              <a:ext cx="10948" cy="121597"/>
            </a:xfrm>
            <a:custGeom>
              <a:avLst/>
              <a:gdLst/>
              <a:ahLst/>
              <a:cxnLst/>
              <a:rect l="l" t="t" r="r" b="b"/>
              <a:pathLst>
                <a:path w="46" h="550" extrusionOk="0">
                  <a:moveTo>
                    <a:pt x="0" y="0"/>
                  </a:moveTo>
                  <a:lnTo>
                    <a:pt x="0" y="549"/>
                  </a:lnTo>
                  <a:lnTo>
                    <a:pt x="46" y="549"/>
                  </a:lnTo>
                  <a:lnTo>
                    <a:pt x="46"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01;p70">
              <a:extLst>
                <a:ext uri="{FF2B5EF4-FFF2-40B4-BE49-F238E27FC236}">
                  <a16:creationId xmlns:a16="http://schemas.microsoft.com/office/drawing/2014/main" id="{F4C250D6-31A5-9D04-9771-2FC70A11F781}"/>
                </a:ext>
              </a:extLst>
            </p:cNvPr>
            <p:cNvSpPr/>
            <p:nvPr/>
          </p:nvSpPr>
          <p:spPr>
            <a:xfrm>
              <a:off x="6224628" y="2833219"/>
              <a:ext cx="299179" cy="422936"/>
            </a:xfrm>
            <a:custGeom>
              <a:avLst/>
              <a:gdLst/>
              <a:ahLst/>
              <a:cxnLst/>
              <a:rect l="l" t="t" r="r" b="b"/>
              <a:pathLst>
                <a:path w="1257" h="1913" extrusionOk="0">
                  <a:moveTo>
                    <a:pt x="0" y="0"/>
                  </a:moveTo>
                  <a:lnTo>
                    <a:pt x="0" y="1268"/>
                  </a:lnTo>
                  <a:cubicBezTo>
                    <a:pt x="0" y="1279"/>
                    <a:pt x="1256" y="1913"/>
                    <a:pt x="1256" y="1913"/>
                  </a:cubicBezTo>
                  <a:lnTo>
                    <a:pt x="1256" y="64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02;p70">
              <a:extLst>
                <a:ext uri="{FF2B5EF4-FFF2-40B4-BE49-F238E27FC236}">
                  <a16:creationId xmlns:a16="http://schemas.microsoft.com/office/drawing/2014/main" id="{F2890EBA-438D-0182-4812-46E889E465AB}"/>
                </a:ext>
              </a:extLst>
            </p:cNvPr>
            <p:cNvSpPr/>
            <p:nvPr/>
          </p:nvSpPr>
          <p:spPr>
            <a:xfrm>
              <a:off x="6242003" y="2958352"/>
              <a:ext cx="261573" cy="129114"/>
            </a:xfrm>
            <a:custGeom>
              <a:avLst/>
              <a:gdLst/>
              <a:ahLst/>
              <a:cxnLst/>
              <a:rect l="l" t="t" r="r" b="b"/>
              <a:pathLst>
                <a:path w="1099" h="584" extrusionOk="0">
                  <a:moveTo>
                    <a:pt x="35" y="0"/>
                  </a:moveTo>
                  <a:lnTo>
                    <a:pt x="29" y="6"/>
                  </a:lnTo>
                  <a:lnTo>
                    <a:pt x="40" y="0"/>
                  </a:lnTo>
                  <a:lnTo>
                    <a:pt x="40" y="0"/>
                  </a:lnTo>
                  <a:lnTo>
                    <a:pt x="23" y="17"/>
                  </a:lnTo>
                  <a:lnTo>
                    <a:pt x="1" y="17"/>
                  </a:lnTo>
                  <a:cubicBezTo>
                    <a:pt x="1" y="29"/>
                    <a:pt x="1" y="29"/>
                    <a:pt x="1" y="29"/>
                  </a:cubicBezTo>
                  <a:lnTo>
                    <a:pt x="12" y="40"/>
                  </a:lnTo>
                  <a:cubicBezTo>
                    <a:pt x="35" y="51"/>
                    <a:pt x="108" y="91"/>
                    <a:pt x="216" y="147"/>
                  </a:cubicBezTo>
                  <a:cubicBezTo>
                    <a:pt x="527" y="306"/>
                    <a:pt x="1082" y="583"/>
                    <a:pt x="1082" y="583"/>
                  </a:cubicBezTo>
                  <a:lnTo>
                    <a:pt x="1099" y="543"/>
                  </a:lnTo>
                  <a:cubicBezTo>
                    <a:pt x="1099" y="543"/>
                    <a:pt x="1036" y="509"/>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03;p70">
              <a:extLst>
                <a:ext uri="{FF2B5EF4-FFF2-40B4-BE49-F238E27FC236}">
                  <a16:creationId xmlns:a16="http://schemas.microsoft.com/office/drawing/2014/main" id="{0CD7B79D-388E-6552-D5CE-80F19337474A}"/>
                </a:ext>
              </a:extLst>
            </p:cNvPr>
            <p:cNvSpPr/>
            <p:nvPr/>
          </p:nvSpPr>
          <p:spPr>
            <a:xfrm>
              <a:off x="6244859" y="2899544"/>
              <a:ext cx="258717" cy="130219"/>
            </a:xfrm>
            <a:custGeom>
              <a:avLst/>
              <a:gdLst/>
              <a:ahLst/>
              <a:cxnLst/>
              <a:rect l="l" t="t" r="r" b="b"/>
              <a:pathLst>
                <a:path w="1087" h="589" extrusionOk="0">
                  <a:moveTo>
                    <a:pt x="23" y="0"/>
                  </a:moveTo>
                  <a:lnTo>
                    <a:pt x="0" y="40"/>
                  </a:lnTo>
                  <a:lnTo>
                    <a:pt x="1070" y="589"/>
                  </a:lnTo>
                  <a:lnTo>
                    <a:pt x="1087" y="544"/>
                  </a:lnTo>
                  <a:lnTo>
                    <a:pt x="2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04;p70">
              <a:extLst>
                <a:ext uri="{FF2B5EF4-FFF2-40B4-BE49-F238E27FC236}">
                  <a16:creationId xmlns:a16="http://schemas.microsoft.com/office/drawing/2014/main" id="{F54B7AB1-8CD5-C4F5-BE6B-5AED4497BCB2}"/>
                </a:ext>
              </a:extLst>
            </p:cNvPr>
            <p:cNvSpPr/>
            <p:nvPr/>
          </p:nvSpPr>
          <p:spPr>
            <a:xfrm>
              <a:off x="6242003" y="3074642"/>
              <a:ext cx="261573" cy="130219"/>
            </a:xfrm>
            <a:custGeom>
              <a:avLst/>
              <a:gdLst/>
              <a:ahLst/>
              <a:cxnLst/>
              <a:rect l="l" t="t" r="r" b="b"/>
              <a:pathLst>
                <a:path w="1099" h="589" extrusionOk="0">
                  <a:moveTo>
                    <a:pt x="35" y="0"/>
                  </a:moveTo>
                  <a:lnTo>
                    <a:pt x="29" y="12"/>
                  </a:lnTo>
                  <a:lnTo>
                    <a:pt x="29" y="12"/>
                  </a:lnTo>
                  <a:lnTo>
                    <a:pt x="23" y="17"/>
                  </a:lnTo>
                  <a:lnTo>
                    <a:pt x="1" y="17"/>
                  </a:lnTo>
                  <a:cubicBezTo>
                    <a:pt x="1" y="29"/>
                    <a:pt x="1" y="29"/>
                    <a:pt x="1" y="34"/>
                  </a:cubicBezTo>
                  <a:lnTo>
                    <a:pt x="12" y="40"/>
                  </a:lnTo>
                  <a:cubicBezTo>
                    <a:pt x="35" y="57"/>
                    <a:pt x="108" y="97"/>
                    <a:pt x="216" y="148"/>
                  </a:cubicBezTo>
                  <a:cubicBezTo>
                    <a:pt x="527" y="306"/>
                    <a:pt x="1082" y="589"/>
                    <a:pt x="1082" y="589"/>
                  </a:cubicBezTo>
                  <a:lnTo>
                    <a:pt x="1099" y="544"/>
                  </a:lnTo>
                  <a:cubicBezTo>
                    <a:pt x="1099" y="544"/>
                    <a:pt x="1036" y="510"/>
                    <a:pt x="934" y="459"/>
                  </a:cubicBezTo>
                  <a:cubicBezTo>
                    <a:pt x="782" y="385"/>
                    <a:pt x="561" y="272"/>
                    <a:pt x="369" y="176"/>
                  </a:cubicBezTo>
                  <a:cubicBezTo>
                    <a:pt x="278" y="125"/>
                    <a:pt x="193" y="85"/>
                    <a:pt x="131" y="51"/>
                  </a:cubicBezTo>
                  <a:cubicBezTo>
                    <a:pt x="103" y="34"/>
                    <a:pt x="74" y="23"/>
                    <a:pt x="57" y="12"/>
                  </a:cubicBezTo>
                  <a:lnTo>
                    <a:pt x="4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05;p70">
              <a:extLst>
                <a:ext uri="{FF2B5EF4-FFF2-40B4-BE49-F238E27FC236}">
                  <a16:creationId xmlns:a16="http://schemas.microsoft.com/office/drawing/2014/main" id="{469D4CD0-A368-F0BC-9729-E680E9173F9A}"/>
                </a:ext>
              </a:extLst>
            </p:cNvPr>
            <p:cNvSpPr/>
            <p:nvPr/>
          </p:nvSpPr>
          <p:spPr>
            <a:xfrm>
              <a:off x="6244859" y="3015833"/>
              <a:ext cx="258717" cy="130219"/>
            </a:xfrm>
            <a:custGeom>
              <a:avLst/>
              <a:gdLst/>
              <a:ahLst/>
              <a:cxnLst/>
              <a:rect l="l" t="t" r="r" b="b"/>
              <a:pathLst>
                <a:path w="1087" h="589" extrusionOk="0">
                  <a:moveTo>
                    <a:pt x="23" y="1"/>
                  </a:moveTo>
                  <a:lnTo>
                    <a:pt x="0" y="40"/>
                  </a:lnTo>
                  <a:lnTo>
                    <a:pt x="1070" y="589"/>
                  </a:lnTo>
                  <a:lnTo>
                    <a:pt x="1087" y="549"/>
                  </a:lnTo>
                  <a:lnTo>
                    <a:pt x="23"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6997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3"/>
          <p:cNvSpPr/>
          <p:nvPr/>
        </p:nvSpPr>
        <p:spPr>
          <a:xfrm rot="10800000">
            <a:off x="7285490" y="0"/>
            <a:ext cx="1313700" cy="1226700"/>
          </a:xfrm>
          <a:prstGeom prst="round2SameRect">
            <a:avLst>
              <a:gd name="adj1" fmla="val 50000"/>
              <a:gd name="adj2" fmla="val 0"/>
            </a:avLst>
          </a:prstGeom>
          <a:solidFill>
            <a:srgbClr val="ED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lumMod val="60000"/>
                  <a:lumOff val="40000"/>
                </a:schemeClr>
              </a:solidFill>
            </a:endParaRPr>
          </a:p>
        </p:txBody>
      </p:sp>
      <p:sp>
        <p:nvSpPr>
          <p:cNvPr id="872" name="Google Shape;872;p43"/>
          <p:cNvSpPr txBox="1">
            <a:spLocks noGrp="1"/>
          </p:cNvSpPr>
          <p:nvPr>
            <p:ph type="title"/>
          </p:nvPr>
        </p:nvSpPr>
        <p:spPr>
          <a:xfrm>
            <a:off x="3091820" y="1897719"/>
            <a:ext cx="5057716" cy="1226701"/>
          </a:xfrm>
          <a:prstGeom prst="rect">
            <a:avLst/>
          </a:prstGeom>
        </p:spPr>
        <p:txBody>
          <a:bodyPr spcFirstLastPara="1" wrap="square" lIns="91425" tIns="91425" rIns="91425" bIns="91425" anchor="ctr" anchorCtr="0">
            <a:noAutofit/>
          </a:bodyPr>
          <a:lstStyle/>
          <a:p>
            <a:pPr algn="ctr"/>
            <a:r>
              <a:rPr lang="fr-MA" sz="4800" dirty="0">
                <a:solidFill>
                  <a:srgbClr val="000000"/>
                </a:solidFill>
                <a:effectLst>
                  <a:outerShdw blurRad="38100" dist="38100" dir="2700000" algn="tl">
                    <a:srgbClr val="000000">
                      <a:alpha val="43137"/>
                    </a:srgbClr>
                  </a:outerShdw>
                </a:effectLst>
                <a:latin typeface="Roboto" panose="02000000000000000000" pitchFamily="2" charset="0"/>
              </a:rPr>
              <a:t>Le dictionnaire de données</a:t>
            </a:r>
          </a:p>
        </p:txBody>
      </p:sp>
      <p:sp>
        <p:nvSpPr>
          <p:cNvPr id="873" name="Google Shape;873;p43"/>
          <p:cNvSpPr txBox="1">
            <a:spLocks noGrp="1"/>
          </p:cNvSpPr>
          <p:nvPr>
            <p:ph type="title" idx="2"/>
          </p:nvPr>
        </p:nvSpPr>
        <p:spPr>
          <a:xfrm>
            <a:off x="7285490" y="93000"/>
            <a:ext cx="1313700" cy="10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60" name="Google Shape;2074;p72">
            <a:extLst>
              <a:ext uri="{FF2B5EF4-FFF2-40B4-BE49-F238E27FC236}">
                <a16:creationId xmlns:a16="http://schemas.microsoft.com/office/drawing/2014/main" id="{B08FEF2E-B9D0-28A4-CC83-CC4B16F59C42}"/>
              </a:ext>
            </a:extLst>
          </p:cNvPr>
          <p:cNvGrpSpPr/>
          <p:nvPr/>
        </p:nvGrpSpPr>
        <p:grpSpPr>
          <a:xfrm>
            <a:off x="888856" y="1642667"/>
            <a:ext cx="1813704" cy="3417014"/>
            <a:chOff x="6457366" y="2022471"/>
            <a:chExt cx="1118630" cy="2564212"/>
          </a:xfrm>
        </p:grpSpPr>
        <p:sp>
          <p:nvSpPr>
            <p:cNvPr id="62" name="Google Shape;2076;p72">
              <a:extLst>
                <a:ext uri="{FF2B5EF4-FFF2-40B4-BE49-F238E27FC236}">
                  <a16:creationId xmlns:a16="http://schemas.microsoft.com/office/drawing/2014/main" id="{0649BB29-70DE-245A-477A-914B53AC4718}"/>
                </a:ext>
              </a:extLst>
            </p:cNvPr>
            <p:cNvSpPr/>
            <p:nvPr/>
          </p:nvSpPr>
          <p:spPr>
            <a:xfrm>
              <a:off x="6929757" y="4451015"/>
              <a:ext cx="124697" cy="108313"/>
            </a:xfrm>
            <a:custGeom>
              <a:avLst/>
              <a:gdLst/>
              <a:ahLst/>
              <a:cxnLst/>
              <a:rect l="l" t="t" r="r" b="b"/>
              <a:pathLst>
                <a:path w="2603" h="2261" extrusionOk="0">
                  <a:moveTo>
                    <a:pt x="2032" y="1"/>
                  </a:moveTo>
                  <a:lnTo>
                    <a:pt x="46" y="69"/>
                  </a:lnTo>
                  <a:lnTo>
                    <a:pt x="0" y="663"/>
                  </a:lnTo>
                  <a:lnTo>
                    <a:pt x="936" y="2260"/>
                  </a:lnTo>
                  <a:lnTo>
                    <a:pt x="2602" y="982"/>
                  </a:lnTo>
                  <a:lnTo>
                    <a:pt x="2351" y="663"/>
                  </a:lnTo>
                  <a:lnTo>
                    <a:pt x="2032" y="1"/>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77;p72">
              <a:extLst>
                <a:ext uri="{FF2B5EF4-FFF2-40B4-BE49-F238E27FC236}">
                  <a16:creationId xmlns:a16="http://schemas.microsoft.com/office/drawing/2014/main" id="{CE276EAB-667E-A160-7D80-A96E1AFB463A}"/>
                </a:ext>
              </a:extLst>
            </p:cNvPr>
            <p:cNvSpPr/>
            <p:nvPr/>
          </p:nvSpPr>
          <p:spPr>
            <a:xfrm>
              <a:off x="6915529" y="4481579"/>
              <a:ext cx="287622" cy="105104"/>
            </a:xfrm>
            <a:custGeom>
              <a:avLst/>
              <a:gdLst/>
              <a:ahLst/>
              <a:cxnLst/>
              <a:rect l="l" t="t" r="r" b="b"/>
              <a:pathLst>
                <a:path w="6004" h="2194" extrusionOk="0">
                  <a:moveTo>
                    <a:pt x="284" y="1"/>
                  </a:moveTo>
                  <a:cubicBezTo>
                    <a:pt x="257" y="1"/>
                    <a:pt x="229" y="26"/>
                    <a:pt x="229" y="70"/>
                  </a:cubicBezTo>
                  <a:lnTo>
                    <a:pt x="0" y="2193"/>
                  </a:lnTo>
                  <a:lnTo>
                    <a:pt x="5867" y="2193"/>
                  </a:lnTo>
                  <a:cubicBezTo>
                    <a:pt x="5935" y="2193"/>
                    <a:pt x="6004" y="2125"/>
                    <a:pt x="6004" y="2033"/>
                  </a:cubicBezTo>
                  <a:lnTo>
                    <a:pt x="6004" y="1577"/>
                  </a:lnTo>
                  <a:cubicBezTo>
                    <a:pt x="6004" y="1508"/>
                    <a:pt x="5958" y="1463"/>
                    <a:pt x="5912" y="1440"/>
                  </a:cubicBezTo>
                  <a:lnTo>
                    <a:pt x="2785" y="2"/>
                  </a:lnTo>
                  <a:cubicBezTo>
                    <a:pt x="2785" y="2"/>
                    <a:pt x="2781"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78;p72">
              <a:extLst>
                <a:ext uri="{FF2B5EF4-FFF2-40B4-BE49-F238E27FC236}">
                  <a16:creationId xmlns:a16="http://schemas.microsoft.com/office/drawing/2014/main" id="{9C373C7B-7D57-2AFC-8330-731FE85718A2}"/>
                </a:ext>
              </a:extLst>
            </p:cNvPr>
            <p:cNvSpPr/>
            <p:nvPr/>
          </p:nvSpPr>
          <p:spPr>
            <a:xfrm>
              <a:off x="6471594" y="4437889"/>
              <a:ext cx="124697" cy="121439"/>
            </a:xfrm>
            <a:custGeom>
              <a:avLst/>
              <a:gdLst/>
              <a:ahLst/>
              <a:cxnLst/>
              <a:rect l="l" t="t" r="r" b="b"/>
              <a:pathLst>
                <a:path w="2603" h="2535" extrusionOk="0">
                  <a:moveTo>
                    <a:pt x="206" y="1"/>
                  </a:moveTo>
                  <a:lnTo>
                    <a:pt x="0" y="937"/>
                  </a:lnTo>
                  <a:lnTo>
                    <a:pt x="936" y="2534"/>
                  </a:lnTo>
                  <a:lnTo>
                    <a:pt x="2602" y="1256"/>
                  </a:lnTo>
                  <a:lnTo>
                    <a:pt x="2351" y="937"/>
                  </a:lnTo>
                  <a:lnTo>
                    <a:pt x="2032" y="275"/>
                  </a:lnTo>
                  <a:lnTo>
                    <a:pt x="206"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79;p72">
              <a:extLst>
                <a:ext uri="{FF2B5EF4-FFF2-40B4-BE49-F238E27FC236}">
                  <a16:creationId xmlns:a16="http://schemas.microsoft.com/office/drawing/2014/main" id="{2EE8612D-5655-B7F8-D27F-8D5B3B33527F}"/>
                </a:ext>
              </a:extLst>
            </p:cNvPr>
            <p:cNvSpPr/>
            <p:nvPr/>
          </p:nvSpPr>
          <p:spPr>
            <a:xfrm>
              <a:off x="6457366" y="4481579"/>
              <a:ext cx="286520" cy="105104"/>
            </a:xfrm>
            <a:custGeom>
              <a:avLst/>
              <a:gdLst/>
              <a:ahLst/>
              <a:cxnLst/>
              <a:rect l="l" t="t" r="r" b="b"/>
              <a:pathLst>
                <a:path w="5981" h="2194" extrusionOk="0">
                  <a:moveTo>
                    <a:pt x="284" y="1"/>
                  </a:moveTo>
                  <a:cubicBezTo>
                    <a:pt x="257" y="1"/>
                    <a:pt x="229" y="26"/>
                    <a:pt x="229" y="70"/>
                  </a:cubicBezTo>
                  <a:lnTo>
                    <a:pt x="1" y="2193"/>
                  </a:lnTo>
                  <a:lnTo>
                    <a:pt x="5867" y="2193"/>
                  </a:lnTo>
                  <a:cubicBezTo>
                    <a:pt x="5935" y="2193"/>
                    <a:pt x="5981" y="2125"/>
                    <a:pt x="5981" y="2033"/>
                  </a:cubicBezTo>
                  <a:lnTo>
                    <a:pt x="5981" y="1577"/>
                  </a:lnTo>
                  <a:cubicBezTo>
                    <a:pt x="5981" y="1508"/>
                    <a:pt x="5958" y="1463"/>
                    <a:pt x="5912" y="1440"/>
                  </a:cubicBezTo>
                  <a:lnTo>
                    <a:pt x="2785" y="2"/>
                  </a:lnTo>
                  <a:cubicBezTo>
                    <a:pt x="2785" y="2"/>
                    <a:pt x="2782" y="2"/>
                    <a:pt x="2774" y="2"/>
                  </a:cubicBezTo>
                  <a:cubicBezTo>
                    <a:pt x="2690" y="2"/>
                    <a:pt x="2139" y="21"/>
                    <a:pt x="1530" y="504"/>
                  </a:cubicBezTo>
                  <a:cubicBezTo>
                    <a:pt x="1452" y="560"/>
                    <a:pt x="1367" y="584"/>
                    <a:pt x="1279" y="584"/>
                  </a:cubicBezTo>
                  <a:cubicBezTo>
                    <a:pt x="901" y="584"/>
                    <a:pt x="468" y="154"/>
                    <a:pt x="320" y="25"/>
                  </a:cubicBezTo>
                  <a:cubicBezTo>
                    <a:pt x="312" y="9"/>
                    <a:pt x="298" y="1"/>
                    <a:pt x="28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80;p72">
              <a:extLst>
                <a:ext uri="{FF2B5EF4-FFF2-40B4-BE49-F238E27FC236}">
                  <a16:creationId xmlns:a16="http://schemas.microsoft.com/office/drawing/2014/main" id="{03C502E3-9E51-54BC-7932-88001599C219}"/>
                </a:ext>
              </a:extLst>
            </p:cNvPr>
            <p:cNvSpPr/>
            <p:nvPr/>
          </p:nvSpPr>
          <p:spPr>
            <a:xfrm>
              <a:off x="6712125" y="2082209"/>
              <a:ext cx="240627" cy="246471"/>
            </a:xfrm>
            <a:custGeom>
              <a:avLst/>
              <a:gdLst/>
              <a:ahLst/>
              <a:cxnLst/>
              <a:rect l="l" t="t" r="r" b="b"/>
              <a:pathLst>
                <a:path w="5023" h="5145" extrusionOk="0">
                  <a:moveTo>
                    <a:pt x="3800" y="265"/>
                  </a:moveTo>
                  <a:cubicBezTo>
                    <a:pt x="3930" y="265"/>
                    <a:pt x="4061" y="300"/>
                    <a:pt x="4178" y="374"/>
                  </a:cubicBezTo>
                  <a:cubicBezTo>
                    <a:pt x="4429" y="534"/>
                    <a:pt x="4543" y="785"/>
                    <a:pt x="4543" y="1082"/>
                  </a:cubicBezTo>
                  <a:cubicBezTo>
                    <a:pt x="4451" y="620"/>
                    <a:pt x="4089" y="352"/>
                    <a:pt x="3675" y="352"/>
                  </a:cubicBezTo>
                  <a:cubicBezTo>
                    <a:pt x="3579" y="352"/>
                    <a:pt x="3479" y="367"/>
                    <a:pt x="3379" y="397"/>
                  </a:cubicBezTo>
                  <a:cubicBezTo>
                    <a:pt x="3501" y="312"/>
                    <a:pt x="3650" y="265"/>
                    <a:pt x="3800" y="265"/>
                  </a:cubicBezTo>
                  <a:close/>
                  <a:moveTo>
                    <a:pt x="754" y="4780"/>
                  </a:moveTo>
                  <a:cubicBezTo>
                    <a:pt x="846" y="4803"/>
                    <a:pt x="960" y="4848"/>
                    <a:pt x="1051" y="4962"/>
                  </a:cubicBezTo>
                  <a:lnTo>
                    <a:pt x="914" y="4871"/>
                  </a:lnTo>
                  <a:lnTo>
                    <a:pt x="754" y="4780"/>
                  </a:lnTo>
                  <a:close/>
                  <a:moveTo>
                    <a:pt x="3781" y="0"/>
                  </a:moveTo>
                  <a:cubicBezTo>
                    <a:pt x="3542" y="0"/>
                    <a:pt x="3309" y="82"/>
                    <a:pt x="3128" y="238"/>
                  </a:cubicBezTo>
                  <a:cubicBezTo>
                    <a:pt x="2968" y="374"/>
                    <a:pt x="937" y="922"/>
                    <a:pt x="298" y="1972"/>
                  </a:cubicBezTo>
                  <a:cubicBezTo>
                    <a:pt x="47" y="2703"/>
                    <a:pt x="1" y="3068"/>
                    <a:pt x="526" y="4757"/>
                  </a:cubicBezTo>
                  <a:lnTo>
                    <a:pt x="526" y="4780"/>
                  </a:lnTo>
                  <a:lnTo>
                    <a:pt x="1211" y="5145"/>
                  </a:lnTo>
                  <a:lnTo>
                    <a:pt x="1234" y="5099"/>
                  </a:lnTo>
                  <a:lnTo>
                    <a:pt x="1256" y="5076"/>
                  </a:lnTo>
                  <a:lnTo>
                    <a:pt x="1211" y="5031"/>
                  </a:lnTo>
                  <a:lnTo>
                    <a:pt x="1895" y="2794"/>
                  </a:lnTo>
                  <a:cubicBezTo>
                    <a:pt x="1966" y="2759"/>
                    <a:pt x="2326" y="2517"/>
                    <a:pt x="2622" y="2517"/>
                  </a:cubicBezTo>
                  <a:cubicBezTo>
                    <a:pt x="2707" y="2517"/>
                    <a:pt x="2788" y="2537"/>
                    <a:pt x="2854" y="2589"/>
                  </a:cubicBezTo>
                  <a:cubicBezTo>
                    <a:pt x="3115" y="2794"/>
                    <a:pt x="3392" y="2984"/>
                    <a:pt x="3634" y="2984"/>
                  </a:cubicBezTo>
                  <a:cubicBezTo>
                    <a:pt x="3688" y="2984"/>
                    <a:pt x="3740" y="2975"/>
                    <a:pt x="3790" y="2954"/>
                  </a:cubicBezTo>
                  <a:cubicBezTo>
                    <a:pt x="3927" y="2908"/>
                    <a:pt x="4018" y="2771"/>
                    <a:pt x="4110" y="2657"/>
                  </a:cubicBezTo>
                  <a:cubicBezTo>
                    <a:pt x="4292" y="2566"/>
                    <a:pt x="4406" y="2383"/>
                    <a:pt x="4475" y="2201"/>
                  </a:cubicBezTo>
                  <a:cubicBezTo>
                    <a:pt x="4886" y="1539"/>
                    <a:pt x="5023" y="580"/>
                    <a:pt x="4315" y="146"/>
                  </a:cubicBezTo>
                  <a:cubicBezTo>
                    <a:pt x="4147" y="48"/>
                    <a:pt x="3962" y="0"/>
                    <a:pt x="378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81;p72">
              <a:extLst>
                <a:ext uri="{FF2B5EF4-FFF2-40B4-BE49-F238E27FC236}">
                  <a16:creationId xmlns:a16="http://schemas.microsoft.com/office/drawing/2014/main" id="{E8C2FD33-62AF-EE42-F1CC-2A3A67C5A89F}"/>
                </a:ext>
              </a:extLst>
            </p:cNvPr>
            <p:cNvSpPr/>
            <p:nvPr/>
          </p:nvSpPr>
          <p:spPr>
            <a:xfrm>
              <a:off x="6642183" y="3251522"/>
              <a:ext cx="426498" cy="1207206"/>
            </a:xfrm>
            <a:custGeom>
              <a:avLst/>
              <a:gdLst/>
              <a:ahLst/>
              <a:cxnLst/>
              <a:rect l="l" t="t" r="r" b="b"/>
              <a:pathLst>
                <a:path w="8903" h="25200" extrusionOk="0">
                  <a:moveTo>
                    <a:pt x="7989" y="0"/>
                  </a:moveTo>
                  <a:lnTo>
                    <a:pt x="0" y="503"/>
                  </a:lnTo>
                  <a:cubicBezTo>
                    <a:pt x="3059" y="6529"/>
                    <a:pt x="5866" y="25200"/>
                    <a:pt x="5866" y="25200"/>
                  </a:cubicBezTo>
                  <a:lnTo>
                    <a:pt x="8400" y="25131"/>
                  </a:lnTo>
                  <a:cubicBezTo>
                    <a:pt x="8400" y="25131"/>
                    <a:pt x="8902" y="14015"/>
                    <a:pt x="8834" y="11527"/>
                  </a:cubicBezTo>
                  <a:cubicBezTo>
                    <a:pt x="8742" y="9016"/>
                    <a:pt x="7989" y="0"/>
                    <a:pt x="798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82;p72">
              <a:extLst>
                <a:ext uri="{FF2B5EF4-FFF2-40B4-BE49-F238E27FC236}">
                  <a16:creationId xmlns:a16="http://schemas.microsoft.com/office/drawing/2014/main" id="{68D04C50-4591-6B59-1893-7A42955B3E6C}"/>
                </a:ext>
              </a:extLst>
            </p:cNvPr>
            <p:cNvSpPr/>
            <p:nvPr/>
          </p:nvSpPr>
          <p:spPr>
            <a:xfrm>
              <a:off x="6467234" y="3251522"/>
              <a:ext cx="532560" cy="1213769"/>
            </a:xfrm>
            <a:custGeom>
              <a:avLst/>
              <a:gdLst/>
              <a:ahLst/>
              <a:cxnLst/>
              <a:rect l="l" t="t" r="r" b="b"/>
              <a:pathLst>
                <a:path w="11117" h="25337" extrusionOk="0">
                  <a:moveTo>
                    <a:pt x="11116" y="0"/>
                  </a:moveTo>
                  <a:lnTo>
                    <a:pt x="2808" y="229"/>
                  </a:lnTo>
                  <a:cubicBezTo>
                    <a:pt x="3013" y="3447"/>
                    <a:pt x="3538" y="8514"/>
                    <a:pt x="3378" y="11002"/>
                  </a:cubicBezTo>
                  <a:cubicBezTo>
                    <a:pt x="3333" y="11687"/>
                    <a:pt x="3218" y="12326"/>
                    <a:pt x="3059" y="12965"/>
                  </a:cubicBezTo>
                  <a:lnTo>
                    <a:pt x="0" y="25314"/>
                  </a:lnTo>
                  <a:lnTo>
                    <a:pt x="2945" y="25337"/>
                  </a:lnTo>
                  <a:cubicBezTo>
                    <a:pt x="2945" y="25337"/>
                    <a:pt x="6711" y="17142"/>
                    <a:pt x="8126" y="12851"/>
                  </a:cubicBezTo>
                  <a:cubicBezTo>
                    <a:pt x="9906" y="7510"/>
                    <a:pt x="11116" y="1"/>
                    <a:pt x="1111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83;p72">
              <a:extLst>
                <a:ext uri="{FF2B5EF4-FFF2-40B4-BE49-F238E27FC236}">
                  <a16:creationId xmlns:a16="http://schemas.microsoft.com/office/drawing/2014/main" id="{E01F6D60-D3F1-83E4-8432-F656B1409939}"/>
                </a:ext>
              </a:extLst>
            </p:cNvPr>
            <p:cNvSpPr/>
            <p:nvPr/>
          </p:nvSpPr>
          <p:spPr>
            <a:xfrm>
              <a:off x="6789252" y="2290404"/>
              <a:ext cx="726623" cy="456870"/>
            </a:xfrm>
            <a:custGeom>
              <a:avLst/>
              <a:gdLst/>
              <a:ahLst/>
              <a:cxnLst/>
              <a:rect l="l" t="t" r="r" b="b"/>
              <a:pathLst>
                <a:path w="15168" h="9537" extrusionOk="0">
                  <a:moveTo>
                    <a:pt x="14802" y="0"/>
                  </a:moveTo>
                  <a:cubicBezTo>
                    <a:pt x="12862" y="23"/>
                    <a:pt x="9986" y="160"/>
                    <a:pt x="10169" y="639"/>
                  </a:cubicBezTo>
                  <a:cubicBezTo>
                    <a:pt x="10306" y="1027"/>
                    <a:pt x="9256" y="6026"/>
                    <a:pt x="9256" y="6026"/>
                  </a:cubicBezTo>
                  <a:cubicBezTo>
                    <a:pt x="6219" y="4987"/>
                    <a:pt x="4276" y="4746"/>
                    <a:pt x="3039" y="4746"/>
                  </a:cubicBezTo>
                  <a:cubicBezTo>
                    <a:pt x="2184" y="4746"/>
                    <a:pt x="1666" y="4861"/>
                    <a:pt x="1358" y="4908"/>
                  </a:cubicBezTo>
                  <a:cubicBezTo>
                    <a:pt x="605" y="5044"/>
                    <a:pt x="719" y="5843"/>
                    <a:pt x="719" y="5843"/>
                  </a:cubicBezTo>
                  <a:cubicBezTo>
                    <a:pt x="1" y="7921"/>
                    <a:pt x="7576" y="9537"/>
                    <a:pt x="10359" y="9537"/>
                  </a:cubicBezTo>
                  <a:cubicBezTo>
                    <a:pt x="10847" y="9537"/>
                    <a:pt x="11187" y="9487"/>
                    <a:pt x="11310" y="9381"/>
                  </a:cubicBezTo>
                  <a:cubicBezTo>
                    <a:pt x="12155" y="8674"/>
                    <a:pt x="11584" y="1690"/>
                    <a:pt x="11584" y="1689"/>
                  </a:cubicBezTo>
                  <a:lnTo>
                    <a:pt x="11584" y="1689"/>
                  </a:lnTo>
                  <a:cubicBezTo>
                    <a:pt x="11595" y="1744"/>
                    <a:pt x="11642" y="1770"/>
                    <a:pt x="11727" y="1770"/>
                  </a:cubicBezTo>
                  <a:cubicBezTo>
                    <a:pt x="11999" y="1770"/>
                    <a:pt x="12653" y="1507"/>
                    <a:pt x="13730" y="1073"/>
                  </a:cubicBezTo>
                  <a:cubicBezTo>
                    <a:pt x="14072" y="936"/>
                    <a:pt x="15168" y="0"/>
                    <a:pt x="14802" y="0"/>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84;p72">
              <a:extLst>
                <a:ext uri="{FF2B5EF4-FFF2-40B4-BE49-F238E27FC236}">
                  <a16:creationId xmlns:a16="http://schemas.microsoft.com/office/drawing/2014/main" id="{90C19C34-EE93-9EAC-430E-451EF85C2DC0}"/>
                </a:ext>
              </a:extLst>
            </p:cNvPr>
            <p:cNvSpPr/>
            <p:nvPr/>
          </p:nvSpPr>
          <p:spPr>
            <a:xfrm>
              <a:off x="6764150" y="2345064"/>
              <a:ext cx="665353" cy="475649"/>
            </a:xfrm>
            <a:custGeom>
              <a:avLst/>
              <a:gdLst/>
              <a:ahLst/>
              <a:cxnLst/>
              <a:rect l="l" t="t" r="r" b="b"/>
              <a:pathLst>
                <a:path w="13889" h="9929" extrusionOk="0">
                  <a:moveTo>
                    <a:pt x="10373" y="0"/>
                  </a:moveTo>
                  <a:lnTo>
                    <a:pt x="9848" y="4657"/>
                  </a:lnTo>
                  <a:lnTo>
                    <a:pt x="7726" y="4155"/>
                  </a:lnTo>
                  <a:cubicBezTo>
                    <a:pt x="7726" y="4155"/>
                    <a:pt x="4590" y="3364"/>
                    <a:pt x="2323" y="3364"/>
                  </a:cubicBezTo>
                  <a:cubicBezTo>
                    <a:pt x="1018" y="3364"/>
                    <a:pt x="0" y="3626"/>
                    <a:pt x="33" y="4451"/>
                  </a:cubicBezTo>
                  <a:cubicBezTo>
                    <a:pt x="113" y="6429"/>
                    <a:pt x="8797" y="9929"/>
                    <a:pt x="11589" y="9929"/>
                  </a:cubicBezTo>
                  <a:cubicBezTo>
                    <a:pt x="11987" y="9929"/>
                    <a:pt x="12265" y="9858"/>
                    <a:pt x="12382" y="9701"/>
                  </a:cubicBezTo>
                  <a:cubicBezTo>
                    <a:pt x="13888" y="7692"/>
                    <a:pt x="12245" y="822"/>
                    <a:pt x="12245" y="822"/>
                  </a:cubicBezTo>
                  <a:lnTo>
                    <a:pt x="10373" y="0"/>
                  </a:ln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85;p72">
              <a:extLst>
                <a:ext uri="{FF2B5EF4-FFF2-40B4-BE49-F238E27FC236}">
                  <a16:creationId xmlns:a16="http://schemas.microsoft.com/office/drawing/2014/main" id="{257DBF34-990E-7E06-0605-15C9AA165438}"/>
                </a:ext>
              </a:extLst>
            </p:cNvPr>
            <p:cNvSpPr/>
            <p:nvPr/>
          </p:nvSpPr>
          <p:spPr>
            <a:xfrm>
              <a:off x="6485822" y="2479533"/>
              <a:ext cx="571890" cy="848589"/>
            </a:xfrm>
            <a:custGeom>
              <a:avLst/>
              <a:gdLst/>
              <a:ahLst/>
              <a:cxnLst/>
              <a:rect l="l" t="t" r="r" b="b"/>
              <a:pathLst>
                <a:path w="11938" h="17714" extrusionOk="0">
                  <a:moveTo>
                    <a:pt x="5318" y="1"/>
                  </a:moveTo>
                  <a:lnTo>
                    <a:pt x="4451" y="412"/>
                  </a:lnTo>
                  <a:cubicBezTo>
                    <a:pt x="4451" y="412"/>
                    <a:pt x="502" y="823"/>
                    <a:pt x="251" y="4087"/>
                  </a:cubicBezTo>
                  <a:cubicBezTo>
                    <a:pt x="0" y="7351"/>
                    <a:pt x="2032" y="17553"/>
                    <a:pt x="2032" y="17553"/>
                  </a:cubicBezTo>
                  <a:lnTo>
                    <a:pt x="11938" y="17713"/>
                  </a:lnTo>
                  <a:lnTo>
                    <a:pt x="11390" y="4840"/>
                  </a:lnTo>
                  <a:cubicBezTo>
                    <a:pt x="11344" y="4018"/>
                    <a:pt x="11093" y="3219"/>
                    <a:pt x="10637" y="2512"/>
                  </a:cubicBezTo>
                  <a:cubicBezTo>
                    <a:pt x="10226" y="1873"/>
                    <a:pt x="9747" y="1142"/>
                    <a:pt x="9473" y="1096"/>
                  </a:cubicBezTo>
                  <a:lnTo>
                    <a:pt x="5318"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086;p72">
              <a:extLst>
                <a:ext uri="{FF2B5EF4-FFF2-40B4-BE49-F238E27FC236}">
                  <a16:creationId xmlns:a16="http://schemas.microsoft.com/office/drawing/2014/main" id="{D0B5FC34-387A-E7C3-28A0-38A88EA04491}"/>
                </a:ext>
              </a:extLst>
            </p:cNvPr>
            <p:cNvSpPr/>
            <p:nvPr/>
          </p:nvSpPr>
          <p:spPr>
            <a:xfrm>
              <a:off x="6738377" y="2339602"/>
              <a:ext cx="134565" cy="215429"/>
            </a:xfrm>
            <a:custGeom>
              <a:avLst/>
              <a:gdLst/>
              <a:ahLst/>
              <a:cxnLst/>
              <a:rect l="l" t="t" r="r" b="b"/>
              <a:pathLst>
                <a:path w="2809" h="4497" extrusionOk="0">
                  <a:moveTo>
                    <a:pt x="777" y="0"/>
                  </a:moveTo>
                  <a:cubicBezTo>
                    <a:pt x="777" y="0"/>
                    <a:pt x="503" y="206"/>
                    <a:pt x="457" y="274"/>
                  </a:cubicBezTo>
                  <a:cubicBezTo>
                    <a:pt x="434" y="365"/>
                    <a:pt x="412" y="365"/>
                    <a:pt x="412" y="365"/>
                  </a:cubicBezTo>
                  <a:lnTo>
                    <a:pt x="1" y="2922"/>
                  </a:lnTo>
                  <a:lnTo>
                    <a:pt x="2466" y="4497"/>
                  </a:lnTo>
                  <a:lnTo>
                    <a:pt x="2808" y="3515"/>
                  </a:lnTo>
                  <a:lnTo>
                    <a:pt x="2626" y="1689"/>
                  </a:lnTo>
                  <a:lnTo>
                    <a:pt x="777" y="0"/>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87;p72">
              <a:extLst>
                <a:ext uri="{FF2B5EF4-FFF2-40B4-BE49-F238E27FC236}">
                  <a16:creationId xmlns:a16="http://schemas.microsoft.com/office/drawing/2014/main" id="{ABCD4A6B-0768-48A2-A496-170A67F819A6}"/>
                </a:ext>
              </a:extLst>
            </p:cNvPr>
            <p:cNvSpPr/>
            <p:nvPr/>
          </p:nvSpPr>
          <p:spPr>
            <a:xfrm>
              <a:off x="6999028" y="2574241"/>
              <a:ext cx="372222" cy="475936"/>
            </a:xfrm>
            <a:custGeom>
              <a:avLst/>
              <a:gdLst/>
              <a:ahLst/>
              <a:cxnLst/>
              <a:rect l="l" t="t" r="r" b="b"/>
              <a:pathLst>
                <a:path w="7770" h="9935" extrusionOk="0">
                  <a:moveTo>
                    <a:pt x="7556" y="1"/>
                  </a:moveTo>
                  <a:cubicBezTo>
                    <a:pt x="7538" y="1"/>
                    <a:pt x="7520" y="4"/>
                    <a:pt x="7502" y="10"/>
                  </a:cubicBezTo>
                  <a:lnTo>
                    <a:pt x="3005" y="1950"/>
                  </a:lnTo>
                  <a:cubicBezTo>
                    <a:pt x="2640" y="2110"/>
                    <a:pt x="2366" y="2429"/>
                    <a:pt x="2229" y="2817"/>
                  </a:cubicBezTo>
                  <a:lnTo>
                    <a:pt x="38" y="9710"/>
                  </a:lnTo>
                  <a:cubicBezTo>
                    <a:pt x="1" y="9822"/>
                    <a:pt x="85" y="9934"/>
                    <a:pt x="192" y="9934"/>
                  </a:cubicBezTo>
                  <a:cubicBezTo>
                    <a:pt x="216" y="9934"/>
                    <a:pt x="241" y="9928"/>
                    <a:pt x="266" y="9916"/>
                  </a:cubicBezTo>
                  <a:lnTo>
                    <a:pt x="4786" y="7816"/>
                  </a:lnTo>
                  <a:cubicBezTo>
                    <a:pt x="5128" y="7656"/>
                    <a:pt x="5379" y="7359"/>
                    <a:pt x="5493" y="6994"/>
                  </a:cubicBezTo>
                  <a:lnTo>
                    <a:pt x="7730" y="238"/>
                  </a:lnTo>
                  <a:cubicBezTo>
                    <a:pt x="7770" y="119"/>
                    <a:pt x="7672" y="1"/>
                    <a:pt x="7556" y="1"/>
                  </a:cubicBezTo>
                  <a:close/>
                </a:path>
              </a:pathLst>
            </a:custGeom>
            <a:solidFill>
              <a:schemeClr val="tx2">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88;p72">
              <a:extLst>
                <a:ext uri="{FF2B5EF4-FFF2-40B4-BE49-F238E27FC236}">
                  <a16:creationId xmlns:a16="http://schemas.microsoft.com/office/drawing/2014/main" id="{484873D3-7EA0-F46C-271C-B8D3E0CCB529}"/>
                </a:ext>
              </a:extLst>
            </p:cNvPr>
            <p:cNvSpPr/>
            <p:nvPr/>
          </p:nvSpPr>
          <p:spPr>
            <a:xfrm>
              <a:off x="7017615" y="2593499"/>
              <a:ext cx="371024" cy="476319"/>
            </a:xfrm>
            <a:custGeom>
              <a:avLst/>
              <a:gdLst/>
              <a:ahLst/>
              <a:cxnLst/>
              <a:rect l="l" t="t" r="r" b="b"/>
              <a:pathLst>
                <a:path w="7745" h="9943" extrusionOk="0">
                  <a:moveTo>
                    <a:pt x="7553" y="0"/>
                  </a:moveTo>
                  <a:cubicBezTo>
                    <a:pt x="7529" y="0"/>
                    <a:pt x="7504" y="6"/>
                    <a:pt x="7479" y="19"/>
                  </a:cubicBezTo>
                  <a:lnTo>
                    <a:pt x="2982" y="1959"/>
                  </a:lnTo>
                  <a:cubicBezTo>
                    <a:pt x="2617" y="2118"/>
                    <a:pt x="2343" y="2415"/>
                    <a:pt x="2229" y="2803"/>
                  </a:cubicBezTo>
                  <a:lnTo>
                    <a:pt x="38" y="9696"/>
                  </a:lnTo>
                  <a:cubicBezTo>
                    <a:pt x="1" y="9827"/>
                    <a:pt x="86" y="9943"/>
                    <a:pt x="193" y="9943"/>
                  </a:cubicBezTo>
                  <a:cubicBezTo>
                    <a:pt x="216" y="9943"/>
                    <a:pt x="241" y="9937"/>
                    <a:pt x="266" y="9925"/>
                  </a:cubicBezTo>
                  <a:lnTo>
                    <a:pt x="4763" y="7802"/>
                  </a:lnTo>
                  <a:cubicBezTo>
                    <a:pt x="5105" y="7642"/>
                    <a:pt x="5379" y="7345"/>
                    <a:pt x="5493" y="7003"/>
                  </a:cubicBezTo>
                  <a:lnTo>
                    <a:pt x="7707" y="224"/>
                  </a:lnTo>
                  <a:cubicBezTo>
                    <a:pt x="7744" y="112"/>
                    <a:pt x="7660" y="0"/>
                    <a:pt x="7553"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089;p72">
              <a:extLst>
                <a:ext uri="{FF2B5EF4-FFF2-40B4-BE49-F238E27FC236}">
                  <a16:creationId xmlns:a16="http://schemas.microsoft.com/office/drawing/2014/main" id="{12ACE4EF-AAAC-39F2-4A16-3D094C899FF9}"/>
                </a:ext>
              </a:extLst>
            </p:cNvPr>
            <p:cNvSpPr/>
            <p:nvPr/>
          </p:nvSpPr>
          <p:spPr>
            <a:xfrm>
              <a:off x="6566733" y="2758388"/>
              <a:ext cx="614573" cy="429373"/>
            </a:xfrm>
            <a:custGeom>
              <a:avLst/>
              <a:gdLst/>
              <a:ahLst/>
              <a:cxnLst/>
              <a:rect l="l" t="t" r="r" b="b"/>
              <a:pathLst>
                <a:path w="12829" h="8963" extrusionOk="0">
                  <a:moveTo>
                    <a:pt x="3470" y="0"/>
                  </a:moveTo>
                  <a:lnTo>
                    <a:pt x="0" y="2716"/>
                  </a:lnTo>
                  <a:lnTo>
                    <a:pt x="2602" y="7784"/>
                  </a:lnTo>
                  <a:cubicBezTo>
                    <a:pt x="2961" y="8382"/>
                    <a:pt x="3425" y="8963"/>
                    <a:pt x="4039" y="8963"/>
                  </a:cubicBezTo>
                  <a:cubicBezTo>
                    <a:pt x="4127" y="8963"/>
                    <a:pt x="4219" y="8951"/>
                    <a:pt x="4314" y="8925"/>
                  </a:cubicBezTo>
                  <a:cubicBezTo>
                    <a:pt x="6916" y="8240"/>
                    <a:pt x="12006" y="2648"/>
                    <a:pt x="12235" y="2420"/>
                  </a:cubicBezTo>
                  <a:cubicBezTo>
                    <a:pt x="12394" y="2306"/>
                    <a:pt x="12828" y="1826"/>
                    <a:pt x="12805" y="1758"/>
                  </a:cubicBezTo>
                  <a:cubicBezTo>
                    <a:pt x="12805" y="1747"/>
                    <a:pt x="12799" y="1742"/>
                    <a:pt x="12788" y="1742"/>
                  </a:cubicBezTo>
                  <a:cubicBezTo>
                    <a:pt x="12710" y="1742"/>
                    <a:pt x="12400" y="1967"/>
                    <a:pt x="12373" y="1967"/>
                  </a:cubicBezTo>
                  <a:cubicBezTo>
                    <a:pt x="12371" y="1967"/>
                    <a:pt x="12370" y="1966"/>
                    <a:pt x="12372" y="1963"/>
                  </a:cubicBezTo>
                  <a:cubicBezTo>
                    <a:pt x="12394" y="1918"/>
                    <a:pt x="12782" y="1644"/>
                    <a:pt x="12760" y="1507"/>
                  </a:cubicBezTo>
                  <a:cubicBezTo>
                    <a:pt x="12753" y="1487"/>
                    <a:pt x="12737" y="1479"/>
                    <a:pt x="12715" y="1479"/>
                  </a:cubicBezTo>
                  <a:cubicBezTo>
                    <a:pt x="12580" y="1479"/>
                    <a:pt x="12208" y="1781"/>
                    <a:pt x="12189" y="1781"/>
                  </a:cubicBezTo>
                  <a:cubicBezTo>
                    <a:pt x="12166" y="1758"/>
                    <a:pt x="12645" y="1393"/>
                    <a:pt x="12623" y="1256"/>
                  </a:cubicBezTo>
                  <a:cubicBezTo>
                    <a:pt x="12619" y="1228"/>
                    <a:pt x="12599" y="1217"/>
                    <a:pt x="12568" y="1217"/>
                  </a:cubicBezTo>
                  <a:cubicBezTo>
                    <a:pt x="12421" y="1217"/>
                    <a:pt x="12025" y="1484"/>
                    <a:pt x="12006" y="1484"/>
                  </a:cubicBezTo>
                  <a:cubicBezTo>
                    <a:pt x="11983" y="1461"/>
                    <a:pt x="12189" y="1256"/>
                    <a:pt x="12349" y="1050"/>
                  </a:cubicBezTo>
                  <a:cubicBezTo>
                    <a:pt x="12531" y="868"/>
                    <a:pt x="12349" y="868"/>
                    <a:pt x="12349" y="868"/>
                  </a:cubicBezTo>
                  <a:lnTo>
                    <a:pt x="10317" y="2374"/>
                  </a:lnTo>
                  <a:cubicBezTo>
                    <a:pt x="10066" y="2328"/>
                    <a:pt x="10226" y="2237"/>
                    <a:pt x="10272" y="2100"/>
                  </a:cubicBezTo>
                  <a:lnTo>
                    <a:pt x="10545" y="1256"/>
                  </a:lnTo>
                  <a:lnTo>
                    <a:pt x="10545" y="1256"/>
                  </a:lnTo>
                  <a:cubicBezTo>
                    <a:pt x="10545" y="1256"/>
                    <a:pt x="9906" y="1781"/>
                    <a:pt x="9792" y="2192"/>
                  </a:cubicBezTo>
                  <a:cubicBezTo>
                    <a:pt x="9701" y="2397"/>
                    <a:pt x="9724" y="2945"/>
                    <a:pt x="9724" y="2945"/>
                  </a:cubicBezTo>
                  <a:lnTo>
                    <a:pt x="6528" y="4908"/>
                  </a:lnTo>
                  <a:cubicBezTo>
                    <a:pt x="6345" y="5020"/>
                    <a:pt x="6198" y="5091"/>
                    <a:pt x="6080" y="5091"/>
                  </a:cubicBezTo>
                  <a:cubicBezTo>
                    <a:pt x="5932" y="5091"/>
                    <a:pt x="5828" y="4981"/>
                    <a:pt x="5752" y="4702"/>
                  </a:cubicBezTo>
                  <a:cubicBezTo>
                    <a:pt x="5319" y="3127"/>
                    <a:pt x="3492" y="46"/>
                    <a:pt x="3470" y="0"/>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90;p72">
              <a:extLst>
                <a:ext uri="{FF2B5EF4-FFF2-40B4-BE49-F238E27FC236}">
                  <a16:creationId xmlns:a16="http://schemas.microsoft.com/office/drawing/2014/main" id="{5349E148-C882-6387-EFF1-6A024F2ED3B5}"/>
                </a:ext>
              </a:extLst>
            </p:cNvPr>
            <p:cNvSpPr/>
            <p:nvPr/>
          </p:nvSpPr>
          <p:spPr>
            <a:xfrm>
              <a:off x="6458468" y="2535917"/>
              <a:ext cx="602549" cy="670287"/>
            </a:xfrm>
            <a:custGeom>
              <a:avLst/>
              <a:gdLst/>
              <a:ahLst/>
              <a:cxnLst/>
              <a:rect l="l" t="t" r="r" b="b"/>
              <a:pathLst>
                <a:path w="12578" h="13992" extrusionOk="0">
                  <a:moveTo>
                    <a:pt x="2807" y="0"/>
                  </a:moveTo>
                  <a:cubicBezTo>
                    <a:pt x="2531" y="0"/>
                    <a:pt x="2226" y="83"/>
                    <a:pt x="1895" y="285"/>
                  </a:cubicBezTo>
                  <a:cubicBezTo>
                    <a:pt x="1" y="1472"/>
                    <a:pt x="1712" y="6972"/>
                    <a:pt x="2466" y="8365"/>
                  </a:cubicBezTo>
                  <a:cubicBezTo>
                    <a:pt x="3105" y="9506"/>
                    <a:pt x="3858" y="11766"/>
                    <a:pt x="4885" y="13249"/>
                  </a:cubicBezTo>
                  <a:cubicBezTo>
                    <a:pt x="5242" y="13762"/>
                    <a:pt x="5919" y="13992"/>
                    <a:pt x="6625" y="13992"/>
                  </a:cubicBezTo>
                  <a:cubicBezTo>
                    <a:pt x="7366" y="13992"/>
                    <a:pt x="8138" y="13739"/>
                    <a:pt x="8606" y="13295"/>
                  </a:cubicBezTo>
                  <a:lnTo>
                    <a:pt x="12577" y="9483"/>
                  </a:lnTo>
                  <a:lnTo>
                    <a:pt x="11641" y="7680"/>
                  </a:lnTo>
                  <a:lnTo>
                    <a:pt x="8332" y="9118"/>
                  </a:lnTo>
                  <a:lnTo>
                    <a:pt x="4817" y="1905"/>
                  </a:lnTo>
                  <a:cubicBezTo>
                    <a:pt x="4817" y="1905"/>
                    <a:pt x="4130" y="0"/>
                    <a:pt x="2807" y="0"/>
                  </a:cubicBezTo>
                  <a:close/>
                </a:path>
              </a:pathLst>
            </a:custGeom>
            <a:solidFill>
              <a:schemeClr val="accent5">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91;p72">
              <a:extLst>
                <a:ext uri="{FF2B5EF4-FFF2-40B4-BE49-F238E27FC236}">
                  <a16:creationId xmlns:a16="http://schemas.microsoft.com/office/drawing/2014/main" id="{CF3A0E6F-5355-998F-E724-88BFF4BA1DDD}"/>
                </a:ext>
              </a:extLst>
            </p:cNvPr>
            <p:cNvSpPr/>
            <p:nvPr/>
          </p:nvSpPr>
          <p:spPr>
            <a:xfrm>
              <a:off x="6727454" y="2191959"/>
              <a:ext cx="196890" cy="232627"/>
            </a:xfrm>
            <a:custGeom>
              <a:avLst/>
              <a:gdLst/>
              <a:ahLst/>
              <a:cxnLst/>
              <a:rect l="l" t="t" r="r" b="b"/>
              <a:pathLst>
                <a:path w="4110" h="4856" extrusionOk="0">
                  <a:moveTo>
                    <a:pt x="3926" y="1"/>
                  </a:moveTo>
                  <a:lnTo>
                    <a:pt x="3926" y="1"/>
                  </a:lnTo>
                  <a:cubicBezTo>
                    <a:pt x="3926" y="1"/>
                    <a:pt x="3744" y="389"/>
                    <a:pt x="3470" y="480"/>
                  </a:cubicBezTo>
                  <a:cubicBezTo>
                    <a:pt x="3439" y="490"/>
                    <a:pt x="3407" y="494"/>
                    <a:pt x="3373" y="494"/>
                  </a:cubicBezTo>
                  <a:cubicBezTo>
                    <a:pt x="3080" y="494"/>
                    <a:pt x="2684" y="174"/>
                    <a:pt x="2397" y="92"/>
                  </a:cubicBezTo>
                  <a:cubicBezTo>
                    <a:pt x="2309" y="68"/>
                    <a:pt x="2190" y="30"/>
                    <a:pt x="2060" y="30"/>
                  </a:cubicBezTo>
                  <a:cubicBezTo>
                    <a:pt x="1817" y="30"/>
                    <a:pt x="1532" y="161"/>
                    <a:pt x="1324" y="754"/>
                  </a:cubicBezTo>
                  <a:cubicBezTo>
                    <a:pt x="1187" y="1165"/>
                    <a:pt x="959" y="2124"/>
                    <a:pt x="822" y="2466"/>
                  </a:cubicBezTo>
                  <a:cubicBezTo>
                    <a:pt x="807" y="2510"/>
                    <a:pt x="774" y="2535"/>
                    <a:pt x="739" y="2535"/>
                  </a:cubicBezTo>
                  <a:cubicBezTo>
                    <a:pt x="720" y="2535"/>
                    <a:pt x="701" y="2528"/>
                    <a:pt x="685" y="2512"/>
                  </a:cubicBezTo>
                  <a:cubicBezTo>
                    <a:pt x="618" y="2433"/>
                    <a:pt x="512" y="2343"/>
                    <a:pt x="408" y="2343"/>
                  </a:cubicBezTo>
                  <a:cubicBezTo>
                    <a:pt x="300" y="2343"/>
                    <a:pt x="195" y="2439"/>
                    <a:pt x="137" y="2740"/>
                  </a:cubicBezTo>
                  <a:cubicBezTo>
                    <a:pt x="1" y="3539"/>
                    <a:pt x="822" y="3402"/>
                    <a:pt x="891" y="3516"/>
                  </a:cubicBezTo>
                  <a:cubicBezTo>
                    <a:pt x="1028" y="3721"/>
                    <a:pt x="1461" y="4452"/>
                    <a:pt x="2100" y="4748"/>
                  </a:cubicBezTo>
                  <a:cubicBezTo>
                    <a:pt x="2258" y="4813"/>
                    <a:pt x="2445" y="4855"/>
                    <a:pt x="2641" y="4855"/>
                  </a:cubicBezTo>
                  <a:cubicBezTo>
                    <a:pt x="2929" y="4855"/>
                    <a:pt x="3235" y="4765"/>
                    <a:pt x="3493" y="4520"/>
                  </a:cubicBezTo>
                  <a:cubicBezTo>
                    <a:pt x="3926" y="4109"/>
                    <a:pt x="4109" y="4406"/>
                    <a:pt x="3926" y="1"/>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92;p72">
              <a:extLst>
                <a:ext uri="{FF2B5EF4-FFF2-40B4-BE49-F238E27FC236}">
                  <a16:creationId xmlns:a16="http://schemas.microsoft.com/office/drawing/2014/main" id="{5D1A199E-D341-F8F9-F3C4-28B62BA3CD52}"/>
                </a:ext>
              </a:extLst>
            </p:cNvPr>
            <p:cNvSpPr/>
            <p:nvPr/>
          </p:nvSpPr>
          <p:spPr>
            <a:xfrm>
              <a:off x="6707765" y="2442359"/>
              <a:ext cx="152050" cy="180458"/>
            </a:xfrm>
            <a:custGeom>
              <a:avLst/>
              <a:gdLst/>
              <a:ahLst/>
              <a:cxnLst/>
              <a:rect l="l" t="t" r="r" b="b"/>
              <a:pathLst>
                <a:path w="3174" h="3767" extrusionOk="0">
                  <a:moveTo>
                    <a:pt x="777" y="1"/>
                  </a:moveTo>
                  <a:lnTo>
                    <a:pt x="1" y="959"/>
                  </a:lnTo>
                  <a:lnTo>
                    <a:pt x="3128" y="3767"/>
                  </a:lnTo>
                  <a:lnTo>
                    <a:pt x="3173" y="1804"/>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93;p72">
              <a:extLst>
                <a:ext uri="{FF2B5EF4-FFF2-40B4-BE49-F238E27FC236}">
                  <a16:creationId xmlns:a16="http://schemas.microsoft.com/office/drawing/2014/main" id="{9CBBFBB8-FD79-9609-6E33-397094D46CD0}"/>
                </a:ext>
              </a:extLst>
            </p:cNvPr>
            <p:cNvSpPr/>
            <p:nvPr/>
          </p:nvSpPr>
          <p:spPr>
            <a:xfrm>
              <a:off x="6861972" y="2464251"/>
              <a:ext cx="49246" cy="142182"/>
            </a:xfrm>
            <a:custGeom>
              <a:avLst/>
              <a:gdLst/>
              <a:ahLst/>
              <a:cxnLst/>
              <a:rect l="l" t="t" r="r" b="b"/>
              <a:pathLst>
                <a:path w="1028" h="2968" extrusionOk="0">
                  <a:moveTo>
                    <a:pt x="251" y="0"/>
                  </a:moveTo>
                  <a:lnTo>
                    <a:pt x="0" y="1415"/>
                  </a:lnTo>
                  <a:lnTo>
                    <a:pt x="457" y="2968"/>
                  </a:lnTo>
                  <a:lnTo>
                    <a:pt x="1027" y="1164"/>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94;p72">
              <a:extLst>
                <a:ext uri="{FF2B5EF4-FFF2-40B4-BE49-F238E27FC236}">
                  <a16:creationId xmlns:a16="http://schemas.microsoft.com/office/drawing/2014/main" id="{5B0C8523-9392-61DE-85EC-EB10C09E5FA2}"/>
                </a:ext>
              </a:extLst>
            </p:cNvPr>
            <p:cNvSpPr/>
            <p:nvPr/>
          </p:nvSpPr>
          <p:spPr>
            <a:xfrm>
              <a:off x="7465527" y="2022471"/>
              <a:ext cx="110469" cy="246088"/>
            </a:xfrm>
            <a:custGeom>
              <a:avLst/>
              <a:gdLst/>
              <a:ahLst/>
              <a:cxnLst/>
              <a:rect l="l" t="t" r="r" b="b"/>
              <a:pathLst>
                <a:path w="2306" h="5137" extrusionOk="0">
                  <a:moveTo>
                    <a:pt x="1" y="1"/>
                  </a:moveTo>
                  <a:lnTo>
                    <a:pt x="1" y="5137"/>
                  </a:lnTo>
                  <a:lnTo>
                    <a:pt x="2306" y="5137"/>
                  </a:lnTo>
                  <a:lnTo>
                    <a:pt x="2306" y="1"/>
                  </a:lnTo>
                  <a:close/>
                </a:path>
              </a:pathLst>
            </a:custGeom>
            <a:solidFill>
              <a:srgbClr val="4E5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95;p72">
              <a:extLst>
                <a:ext uri="{FF2B5EF4-FFF2-40B4-BE49-F238E27FC236}">
                  <a16:creationId xmlns:a16="http://schemas.microsoft.com/office/drawing/2014/main" id="{09FB535B-20DE-3292-1808-25C4740032A9}"/>
                </a:ext>
              </a:extLst>
            </p:cNvPr>
            <p:cNvSpPr/>
            <p:nvPr/>
          </p:nvSpPr>
          <p:spPr>
            <a:xfrm>
              <a:off x="7347441" y="2115455"/>
              <a:ext cx="109367" cy="152003"/>
            </a:xfrm>
            <a:custGeom>
              <a:avLst/>
              <a:gdLst/>
              <a:ahLst/>
              <a:cxnLst/>
              <a:rect l="l" t="t" r="r" b="b"/>
              <a:pathLst>
                <a:path w="2283" h="3173" extrusionOk="0">
                  <a:moveTo>
                    <a:pt x="0" y="0"/>
                  </a:moveTo>
                  <a:lnTo>
                    <a:pt x="0" y="3173"/>
                  </a:lnTo>
                  <a:lnTo>
                    <a:pt x="2283" y="3173"/>
                  </a:lnTo>
                  <a:lnTo>
                    <a:pt x="22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96;p72">
              <a:extLst>
                <a:ext uri="{FF2B5EF4-FFF2-40B4-BE49-F238E27FC236}">
                  <a16:creationId xmlns:a16="http://schemas.microsoft.com/office/drawing/2014/main" id="{C97E41E3-AA23-5398-4775-9B8D0192A486}"/>
                </a:ext>
              </a:extLst>
            </p:cNvPr>
            <p:cNvSpPr/>
            <p:nvPr/>
          </p:nvSpPr>
          <p:spPr>
            <a:xfrm>
              <a:off x="7224996" y="2154785"/>
              <a:ext cx="101702" cy="112673"/>
            </a:xfrm>
            <a:custGeom>
              <a:avLst/>
              <a:gdLst/>
              <a:ahLst/>
              <a:cxnLst/>
              <a:rect l="l" t="t" r="r" b="b"/>
              <a:pathLst>
                <a:path w="2123" h="2352" extrusionOk="0">
                  <a:moveTo>
                    <a:pt x="0" y="1"/>
                  </a:moveTo>
                  <a:lnTo>
                    <a:pt x="0" y="2352"/>
                  </a:lnTo>
                  <a:lnTo>
                    <a:pt x="2123" y="2352"/>
                  </a:lnTo>
                  <a:lnTo>
                    <a:pt x="2123" y="1"/>
                  </a:lnTo>
                  <a:close/>
                </a:path>
              </a:pathLst>
            </a:custGeom>
            <a:solidFill>
              <a:srgbClr val="F87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97;p72">
              <a:extLst>
                <a:ext uri="{FF2B5EF4-FFF2-40B4-BE49-F238E27FC236}">
                  <a16:creationId xmlns:a16="http://schemas.microsoft.com/office/drawing/2014/main" id="{3E51FE74-72C8-871B-AB9B-CAD7B4C190E8}"/>
                </a:ext>
              </a:extLst>
            </p:cNvPr>
            <p:cNvSpPr/>
            <p:nvPr/>
          </p:nvSpPr>
          <p:spPr>
            <a:xfrm>
              <a:off x="7081712" y="2305686"/>
              <a:ext cx="36168" cy="36120"/>
            </a:xfrm>
            <a:custGeom>
              <a:avLst/>
              <a:gdLst/>
              <a:ahLst/>
              <a:cxnLst/>
              <a:rect l="l" t="t" r="r" b="b"/>
              <a:pathLst>
                <a:path w="755" h="754" fill="none" extrusionOk="0">
                  <a:moveTo>
                    <a:pt x="754" y="389"/>
                  </a:moveTo>
                  <a:cubicBezTo>
                    <a:pt x="754" y="594"/>
                    <a:pt x="594" y="754"/>
                    <a:pt x="389" y="754"/>
                  </a:cubicBezTo>
                  <a:cubicBezTo>
                    <a:pt x="161" y="754"/>
                    <a:pt x="1" y="594"/>
                    <a:pt x="1" y="389"/>
                  </a:cubicBezTo>
                  <a:cubicBezTo>
                    <a:pt x="1" y="160"/>
                    <a:pt x="161" y="1"/>
                    <a:pt x="389" y="1"/>
                  </a:cubicBezTo>
                  <a:cubicBezTo>
                    <a:pt x="594" y="1"/>
                    <a:pt x="754" y="160"/>
                    <a:pt x="754" y="389"/>
                  </a:cubicBezTo>
                  <a:close/>
                </a:path>
              </a:pathLst>
            </a:custGeom>
            <a:noFill/>
            <a:ln w="7425" cap="flat" cmpd="sng">
              <a:solidFill>
                <a:schemeClr val="l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00511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7" name="Picture 6">
            <a:extLst>
              <a:ext uri="{FF2B5EF4-FFF2-40B4-BE49-F238E27FC236}">
                <a16:creationId xmlns:a16="http://schemas.microsoft.com/office/drawing/2014/main" id="{24A4486D-95F9-F3E8-CABB-C01C53B5F430}"/>
              </a:ext>
            </a:extLst>
          </p:cNvPr>
          <p:cNvPicPr>
            <a:picLocks noChangeAspect="1"/>
          </p:cNvPicPr>
          <p:nvPr/>
        </p:nvPicPr>
        <p:blipFill>
          <a:blip r:embed="rId3"/>
          <a:stretch>
            <a:fillRect/>
          </a:stretch>
        </p:blipFill>
        <p:spPr>
          <a:xfrm>
            <a:off x="3703431" y="196382"/>
            <a:ext cx="5213190" cy="4750736"/>
          </a:xfrm>
          <a:prstGeom prst="rect">
            <a:avLst/>
          </a:prstGeom>
        </p:spPr>
      </p:pic>
      <p:sp>
        <p:nvSpPr>
          <p:cNvPr id="12" name="Google Shape;1177;p53">
            <a:extLst>
              <a:ext uri="{FF2B5EF4-FFF2-40B4-BE49-F238E27FC236}">
                <a16:creationId xmlns:a16="http://schemas.microsoft.com/office/drawing/2014/main" id="{0B52697E-9B61-EB67-4B4B-FF23FCD77BC5}"/>
              </a:ext>
            </a:extLst>
          </p:cNvPr>
          <p:cNvSpPr/>
          <p:nvPr/>
        </p:nvSpPr>
        <p:spPr>
          <a:xfrm>
            <a:off x="227379" y="1"/>
            <a:ext cx="2935768" cy="5143500"/>
          </a:xfrm>
          <a:prstGeom prst="round2SameRect">
            <a:avLst>
              <a:gd name="adj1" fmla="val 50000"/>
              <a:gd name="adj2" fmla="val 0"/>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50" dirty="0">
                <a:effectLst/>
                <a:latin typeface="Bahnschrift Light SemiCondensed" panose="020B0502040204020203" pitchFamily="34" charset="0"/>
                <a:ea typeface="Calibri" panose="020F0502020204030204" pitchFamily="34" charset="0"/>
              </a:rPr>
              <a:t>Un dictionnaire des données est une collection de métadonnées ou de données de référence nécessaire à la conception d'une base de données relationnelle. Il revêt une importance stratégique particulière, car il est le vocabulaire commun de l'organisation. Il décrit des données aussi importantes que les clients, les nomenclatures de produits et de services, les annuaires, etc. C'est donc le référentiel principal de l'entreprise, sur lequel s'appuient les décisions de celle-ci. Il est souvent représenté par un tableau à quatre colonnes contenant le nom, le code et le type de donnée ainsi que des commentaires.</a:t>
            </a:r>
            <a:endParaRPr sz="1250" dirty="0"/>
          </a:p>
        </p:txBody>
      </p:sp>
      <p:cxnSp>
        <p:nvCxnSpPr>
          <p:cNvPr id="10" name="Connector: Elbow 9">
            <a:extLst>
              <a:ext uri="{FF2B5EF4-FFF2-40B4-BE49-F238E27FC236}">
                <a16:creationId xmlns:a16="http://schemas.microsoft.com/office/drawing/2014/main" id="{C63EB906-DF52-E964-5F6B-11DA47877E76}"/>
              </a:ext>
            </a:extLst>
          </p:cNvPr>
          <p:cNvCxnSpPr>
            <a:cxnSpLocks/>
            <a:endCxn id="7" idx="0"/>
          </p:cNvCxnSpPr>
          <p:nvPr/>
        </p:nvCxnSpPr>
        <p:spPr>
          <a:xfrm flipV="1">
            <a:off x="3163147" y="196382"/>
            <a:ext cx="3146879" cy="2228471"/>
          </a:xfrm>
          <a:prstGeom prst="bentConnector4">
            <a:avLst>
              <a:gd name="adj1" fmla="val 8584"/>
              <a:gd name="adj2" fmla="val 11025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2F0BB33E-9F1F-1176-B759-7C68784E6948}"/>
              </a:ext>
            </a:extLst>
          </p:cNvPr>
          <p:cNvCxnSpPr>
            <a:stCxn id="12" idx="0"/>
            <a:endCxn id="7" idx="2"/>
          </p:cNvCxnSpPr>
          <p:nvPr/>
        </p:nvCxnSpPr>
        <p:spPr>
          <a:xfrm>
            <a:off x="3163147" y="2571751"/>
            <a:ext cx="3146879" cy="2375367"/>
          </a:xfrm>
          <a:prstGeom prst="bentConnector4">
            <a:avLst>
              <a:gd name="adj1" fmla="val 8584"/>
              <a:gd name="adj2" fmla="val 109624"/>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5289290"/>
      </p:ext>
    </p:extLst>
  </p:cSld>
  <p:clrMapOvr>
    <a:masterClrMapping/>
  </p:clrMapOvr>
</p:sld>
</file>

<file path=ppt/theme/theme1.xml><?xml version="1.0" encoding="utf-8"?>
<a:theme xmlns:a="http://schemas.openxmlformats.org/drawingml/2006/main" name="Career Technical Subject for Middle School - 6th Grade: Transportation, Distribution &amp; Logistics by Slidesgo">
  <a:themeElements>
    <a:clrScheme name="Simple Light">
      <a:dk1>
        <a:srgbClr val="000000"/>
      </a:dk1>
      <a:lt1>
        <a:srgbClr val="FFFFFF"/>
      </a:lt1>
      <a:dk2>
        <a:srgbClr val="595959"/>
      </a:dk2>
      <a:lt2>
        <a:srgbClr val="EEEEEE"/>
      </a:lt2>
      <a:accent1>
        <a:srgbClr val="3A60E5"/>
      </a:accent1>
      <a:accent2>
        <a:srgbClr val="FF7CAD"/>
      </a:accent2>
      <a:accent3>
        <a:srgbClr val="FAE9F6"/>
      </a:accent3>
      <a:accent4>
        <a:srgbClr val="EAF4F8"/>
      </a:accent4>
      <a:accent5>
        <a:srgbClr val="FFC559"/>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949</TotalTime>
  <Words>1302</Words>
  <Application>Microsoft Office PowerPoint</Application>
  <PresentationFormat>On-screen Show (16:9)</PresentationFormat>
  <Paragraphs>163</Paragraphs>
  <Slides>35</Slides>
  <Notes>35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35</vt:i4>
      </vt:variant>
    </vt:vector>
  </HeadingPairs>
  <TitlesOfParts>
    <vt:vector size="50" baseType="lpstr">
      <vt:lpstr>Arial</vt:lpstr>
      <vt:lpstr>Asap</vt:lpstr>
      <vt:lpstr>Assistant</vt:lpstr>
      <vt:lpstr>Assistant Medium</vt:lpstr>
      <vt:lpstr>Bahnschrift</vt:lpstr>
      <vt:lpstr>Bahnschrift Light SemiCondensed</vt:lpstr>
      <vt:lpstr>Berlin Sans FB</vt:lpstr>
      <vt:lpstr>Bernard MT Condensed</vt:lpstr>
      <vt:lpstr>Calibri</vt:lpstr>
      <vt:lpstr>Carter One</vt:lpstr>
      <vt:lpstr>Roboto</vt:lpstr>
      <vt:lpstr>Times New Roman</vt:lpstr>
      <vt:lpstr>Wingdings</vt:lpstr>
      <vt:lpstr>Yeseva One</vt:lpstr>
      <vt:lpstr>Career Technical Subject for Middle School - 6th Grade: Transportation, Distribution &amp; Logistics by Slidesgo</vt:lpstr>
      <vt:lpstr>Rapport De Projet De Fin D’Etude Le Nom De Projet:</vt:lpstr>
      <vt:lpstr>Sommaire</vt:lpstr>
      <vt:lpstr>Remerciement</vt:lpstr>
      <vt:lpstr>PowerPoint Presentation</vt:lpstr>
      <vt:lpstr>Présentation</vt:lpstr>
      <vt:lpstr>PowerPoint Presentation</vt:lpstr>
      <vt:lpstr>PowerPoint Presentation</vt:lpstr>
      <vt:lpstr>Le dictionnaire de données</vt:lpstr>
      <vt:lpstr>PowerPoint Presentation</vt:lpstr>
      <vt:lpstr>Le modèle conceptuel de donnée (MCD)</vt:lpstr>
      <vt:lpstr>PowerPoint Presentation</vt:lpstr>
      <vt:lpstr>Le modèle logique de donnée (MLD)</vt:lpstr>
      <vt:lpstr>PowerPoint Presentation</vt:lpstr>
      <vt:lpstr>Les cas d’utilisation</vt:lpstr>
      <vt:lpstr>PowerPoint Presentation</vt:lpstr>
      <vt:lpstr>Description De Site Web : Côté client</vt:lpstr>
      <vt:lpstr>Accueil</vt:lpstr>
      <vt:lpstr>Accueil</vt:lpstr>
      <vt:lpstr>Inscription</vt:lpstr>
      <vt:lpstr>Poster une offre </vt:lpstr>
      <vt:lpstr>Gérer son compte </vt:lpstr>
      <vt:lpstr>Gérer ses annonces</vt:lpstr>
      <vt:lpstr>L’archive de mes Souhaits</vt:lpstr>
      <vt:lpstr>Discussions</vt:lpstr>
      <vt:lpstr>Interfaces des admins </vt:lpstr>
      <vt:lpstr>Interfaces des admins </vt:lpstr>
      <vt:lpstr>Multi Langages Système</vt:lpstr>
      <vt:lpstr>Description De Site Web : Côté serveur</vt:lpstr>
      <vt:lpstr>Back-end</vt:lpstr>
      <vt:lpstr>Techniques utilisées</vt:lpstr>
      <vt:lpstr>Description De L’Application Mobile</vt:lpstr>
      <vt:lpstr>PowerPoint Presentation</vt:lpstr>
      <vt:lpstr>Conclusion</vt:lpstr>
      <vt:lpstr>PowerPoint Presentation</vt:lpstr>
      <vt:lpstr>Ce projet a été mis en œuvre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de site web , android application :</dc:title>
  <cp:lastModifiedBy>KAOUTAR BOUDOUFT</cp:lastModifiedBy>
  <cp:revision>12</cp:revision>
  <dcterms:modified xsi:type="dcterms:W3CDTF">2022-06-18T02:11:46Z</dcterms:modified>
</cp:coreProperties>
</file>